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8" r:id="rId3"/>
    <p:sldId id="487" r:id="rId4"/>
    <p:sldId id="463" r:id="rId5"/>
    <p:sldId id="486" r:id="rId6"/>
    <p:sldId id="490" r:id="rId7"/>
    <p:sldId id="488" r:id="rId8"/>
    <p:sldId id="491" r:id="rId9"/>
    <p:sldId id="489" r:id="rId10"/>
    <p:sldId id="492" r:id="rId1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A4"/>
    <a:srgbClr val="FF0000"/>
    <a:srgbClr val="FF9218"/>
    <a:srgbClr val="33B3B3"/>
    <a:srgbClr val="3A7A8F"/>
    <a:srgbClr val="66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6" autoAdjust="0"/>
    <p:restoredTop sz="88679" autoAdjust="0"/>
  </p:normalViewPr>
  <p:slideViewPr>
    <p:cSldViewPr>
      <p:cViewPr varScale="1">
        <p:scale>
          <a:sx n="115" d="100"/>
          <a:sy n="115" d="100"/>
        </p:scale>
        <p:origin x="8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740" y="-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fld id="{BB387040-84A0-4939-8D0E-10DA8010DE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299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/>
            </a:lvl1pPr>
          </a:lstStyle>
          <a:p>
            <a:endParaRPr lang="fr-FR" alt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/>
            </a:lvl1pPr>
          </a:lstStyle>
          <a:p>
            <a:fld id="{E3E3AE5B-6E62-4E43-8CD8-63BDD1CA39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7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26B1-EFDD-463E-978B-8EC6AD484756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543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929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376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461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345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41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353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AE5B-6E62-4E43-8CD8-63BDD1CA3941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67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altLang="fr-FR" noProof="0" smtClean="0"/>
              <a:t>Cliquez et modifiez le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5638800" cy="609600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93B3AB0C-6B9C-4D1E-99D4-AD872BDFF997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20383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9626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A3D527FB-6C5F-4BE1-A9D6-B4CC4570D602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609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524000" y="1371600"/>
            <a:ext cx="6248400" cy="4495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81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852E6D5D-DE3D-46AE-A25D-34C6223E3B54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2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5534025"/>
            <a:ext cx="21447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89040"/>
            <a:ext cx="8208912" cy="12241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1800" y="5697314"/>
            <a:ext cx="5904656" cy="93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4" y="1557338"/>
            <a:ext cx="820737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7544" y="5085186"/>
            <a:ext cx="8208912" cy="3600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59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08727"/>
            <a:ext cx="1004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1589" y="6072188"/>
            <a:ext cx="9151937" cy="474662"/>
          </a:xfrm>
          <a:custGeom>
            <a:avLst/>
            <a:gdLst>
              <a:gd name="connsiteX0" fmla="*/ 0 w 1857375"/>
              <a:gd name="connsiteY0" fmla="*/ 352579 h 667593"/>
              <a:gd name="connsiteX1" fmla="*/ 314325 w 1857375"/>
              <a:gd name="connsiteY1" fmla="*/ 352579 h 667593"/>
              <a:gd name="connsiteX2" fmla="*/ 361950 w 1857375"/>
              <a:gd name="connsiteY2" fmla="*/ 466879 h 667593"/>
              <a:gd name="connsiteX3" fmla="*/ 523875 w 1857375"/>
              <a:gd name="connsiteY3" fmla="*/ 133504 h 667593"/>
              <a:gd name="connsiteX4" fmla="*/ 514350 w 1857375"/>
              <a:gd name="connsiteY4" fmla="*/ 666904 h 667593"/>
              <a:gd name="connsiteX5" fmla="*/ 838200 w 1857375"/>
              <a:gd name="connsiteY5" fmla="*/ 154 h 667593"/>
              <a:gd name="connsiteX6" fmla="*/ 819150 w 1857375"/>
              <a:gd name="connsiteY6" fmla="*/ 600229 h 667593"/>
              <a:gd name="connsiteX7" fmla="*/ 1123950 w 1857375"/>
              <a:gd name="connsiteY7" fmla="*/ 114454 h 667593"/>
              <a:gd name="connsiteX8" fmla="*/ 1104900 w 1857375"/>
              <a:gd name="connsiteY8" fmla="*/ 476404 h 667593"/>
              <a:gd name="connsiteX9" fmla="*/ 1276350 w 1857375"/>
              <a:gd name="connsiteY9" fmla="*/ 257329 h 667593"/>
              <a:gd name="connsiteX10" fmla="*/ 1343025 w 1857375"/>
              <a:gd name="connsiteY10" fmla="*/ 333529 h 667593"/>
              <a:gd name="connsiteX11" fmla="*/ 1857375 w 1857375"/>
              <a:gd name="connsiteY11" fmla="*/ 324004 h 667593"/>
              <a:gd name="connsiteX0" fmla="*/ 0 w 5047320"/>
              <a:gd name="connsiteY0" fmla="*/ 366906 h 667593"/>
              <a:gd name="connsiteX1" fmla="*/ 3504270 w 5047320"/>
              <a:gd name="connsiteY1" fmla="*/ 352579 h 667593"/>
              <a:gd name="connsiteX2" fmla="*/ 3551895 w 5047320"/>
              <a:gd name="connsiteY2" fmla="*/ 466879 h 667593"/>
              <a:gd name="connsiteX3" fmla="*/ 3713820 w 5047320"/>
              <a:gd name="connsiteY3" fmla="*/ 133504 h 667593"/>
              <a:gd name="connsiteX4" fmla="*/ 3704295 w 5047320"/>
              <a:gd name="connsiteY4" fmla="*/ 666904 h 667593"/>
              <a:gd name="connsiteX5" fmla="*/ 4028145 w 5047320"/>
              <a:gd name="connsiteY5" fmla="*/ 154 h 667593"/>
              <a:gd name="connsiteX6" fmla="*/ 4009095 w 5047320"/>
              <a:gd name="connsiteY6" fmla="*/ 600229 h 667593"/>
              <a:gd name="connsiteX7" fmla="*/ 4313895 w 5047320"/>
              <a:gd name="connsiteY7" fmla="*/ 114454 h 667593"/>
              <a:gd name="connsiteX8" fmla="*/ 4294845 w 5047320"/>
              <a:gd name="connsiteY8" fmla="*/ 476404 h 667593"/>
              <a:gd name="connsiteX9" fmla="*/ 4466295 w 5047320"/>
              <a:gd name="connsiteY9" fmla="*/ 257329 h 667593"/>
              <a:gd name="connsiteX10" fmla="*/ 4532970 w 5047320"/>
              <a:gd name="connsiteY10" fmla="*/ 333529 h 667593"/>
              <a:gd name="connsiteX11" fmla="*/ 5047320 w 5047320"/>
              <a:gd name="connsiteY11" fmla="*/ 324004 h 667593"/>
              <a:gd name="connsiteX0" fmla="*/ 0 w 2775881"/>
              <a:gd name="connsiteY0" fmla="*/ 395560 h 667593"/>
              <a:gd name="connsiteX1" fmla="*/ 1232831 w 2775881"/>
              <a:gd name="connsiteY1" fmla="*/ 352579 h 667593"/>
              <a:gd name="connsiteX2" fmla="*/ 1280456 w 2775881"/>
              <a:gd name="connsiteY2" fmla="*/ 466879 h 667593"/>
              <a:gd name="connsiteX3" fmla="*/ 1442381 w 2775881"/>
              <a:gd name="connsiteY3" fmla="*/ 133504 h 667593"/>
              <a:gd name="connsiteX4" fmla="*/ 1432856 w 2775881"/>
              <a:gd name="connsiteY4" fmla="*/ 666904 h 667593"/>
              <a:gd name="connsiteX5" fmla="*/ 1756706 w 2775881"/>
              <a:gd name="connsiteY5" fmla="*/ 154 h 667593"/>
              <a:gd name="connsiteX6" fmla="*/ 1737656 w 2775881"/>
              <a:gd name="connsiteY6" fmla="*/ 600229 h 667593"/>
              <a:gd name="connsiteX7" fmla="*/ 2042456 w 2775881"/>
              <a:gd name="connsiteY7" fmla="*/ 114454 h 667593"/>
              <a:gd name="connsiteX8" fmla="*/ 2023406 w 2775881"/>
              <a:gd name="connsiteY8" fmla="*/ 476404 h 667593"/>
              <a:gd name="connsiteX9" fmla="*/ 2194856 w 2775881"/>
              <a:gd name="connsiteY9" fmla="*/ 257329 h 667593"/>
              <a:gd name="connsiteX10" fmla="*/ 2261531 w 2775881"/>
              <a:gd name="connsiteY10" fmla="*/ 333529 h 667593"/>
              <a:gd name="connsiteX11" fmla="*/ 2775881 w 2775881"/>
              <a:gd name="connsiteY11" fmla="*/ 324004 h 667593"/>
              <a:gd name="connsiteX0" fmla="*/ 0 w 2775881"/>
              <a:gd name="connsiteY0" fmla="*/ 395560 h 667593"/>
              <a:gd name="connsiteX1" fmla="*/ 659368 w 2775881"/>
              <a:gd name="connsiteY1" fmla="*/ 346302 h 667593"/>
              <a:gd name="connsiteX2" fmla="*/ 1232831 w 2775881"/>
              <a:gd name="connsiteY2" fmla="*/ 352579 h 667593"/>
              <a:gd name="connsiteX3" fmla="*/ 1280456 w 2775881"/>
              <a:gd name="connsiteY3" fmla="*/ 466879 h 667593"/>
              <a:gd name="connsiteX4" fmla="*/ 1442381 w 2775881"/>
              <a:gd name="connsiteY4" fmla="*/ 133504 h 667593"/>
              <a:gd name="connsiteX5" fmla="*/ 1432856 w 2775881"/>
              <a:gd name="connsiteY5" fmla="*/ 666904 h 667593"/>
              <a:gd name="connsiteX6" fmla="*/ 1756706 w 2775881"/>
              <a:gd name="connsiteY6" fmla="*/ 154 h 667593"/>
              <a:gd name="connsiteX7" fmla="*/ 1737656 w 2775881"/>
              <a:gd name="connsiteY7" fmla="*/ 600229 h 667593"/>
              <a:gd name="connsiteX8" fmla="*/ 2042456 w 2775881"/>
              <a:gd name="connsiteY8" fmla="*/ 114454 h 667593"/>
              <a:gd name="connsiteX9" fmla="*/ 2023406 w 2775881"/>
              <a:gd name="connsiteY9" fmla="*/ 476404 h 667593"/>
              <a:gd name="connsiteX10" fmla="*/ 2194856 w 2775881"/>
              <a:gd name="connsiteY10" fmla="*/ 257329 h 667593"/>
              <a:gd name="connsiteX11" fmla="*/ 2261531 w 2775881"/>
              <a:gd name="connsiteY11" fmla="*/ 333529 h 667593"/>
              <a:gd name="connsiteX12" fmla="*/ 2775881 w 2775881"/>
              <a:gd name="connsiteY12" fmla="*/ 324004 h 667593"/>
              <a:gd name="connsiteX0" fmla="*/ 0 w 3731623"/>
              <a:gd name="connsiteY0" fmla="*/ 409888 h 667593"/>
              <a:gd name="connsiteX1" fmla="*/ 1615110 w 3731623"/>
              <a:gd name="connsiteY1" fmla="*/ 346302 h 667593"/>
              <a:gd name="connsiteX2" fmla="*/ 2188573 w 3731623"/>
              <a:gd name="connsiteY2" fmla="*/ 352579 h 667593"/>
              <a:gd name="connsiteX3" fmla="*/ 2236198 w 3731623"/>
              <a:gd name="connsiteY3" fmla="*/ 466879 h 667593"/>
              <a:gd name="connsiteX4" fmla="*/ 2398123 w 3731623"/>
              <a:gd name="connsiteY4" fmla="*/ 133504 h 667593"/>
              <a:gd name="connsiteX5" fmla="*/ 2388598 w 3731623"/>
              <a:gd name="connsiteY5" fmla="*/ 666904 h 667593"/>
              <a:gd name="connsiteX6" fmla="*/ 2712448 w 3731623"/>
              <a:gd name="connsiteY6" fmla="*/ 154 h 667593"/>
              <a:gd name="connsiteX7" fmla="*/ 2693398 w 3731623"/>
              <a:gd name="connsiteY7" fmla="*/ 600229 h 667593"/>
              <a:gd name="connsiteX8" fmla="*/ 2998198 w 3731623"/>
              <a:gd name="connsiteY8" fmla="*/ 114454 h 667593"/>
              <a:gd name="connsiteX9" fmla="*/ 2979148 w 3731623"/>
              <a:gd name="connsiteY9" fmla="*/ 476404 h 667593"/>
              <a:gd name="connsiteX10" fmla="*/ 3150598 w 3731623"/>
              <a:gd name="connsiteY10" fmla="*/ 257329 h 667593"/>
              <a:gd name="connsiteX11" fmla="*/ 3217273 w 3731623"/>
              <a:gd name="connsiteY11" fmla="*/ 333529 h 667593"/>
              <a:gd name="connsiteX12" fmla="*/ 3731623 w 3731623"/>
              <a:gd name="connsiteY12" fmla="*/ 324004 h 667593"/>
              <a:gd name="connsiteX0" fmla="*/ 0 w 6052711"/>
              <a:gd name="connsiteY0" fmla="*/ 309596 h 667593"/>
              <a:gd name="connsiteX1" fmla="*/ 3936198 w 6052711"/>
              <a:gd name="connsiteY1" fmla="*/ 346302 h 667593"/>
              <a:gd name="connsiteX2" fmla="*/ 4509661 w 6052711"/>
              <a:gd name="connsiteY2" fmla="*/ 352579 h 667593"/>
              <a:gd name="connsiteX3" fmla="*/ 4557286 w 6052711"/>
              <a:gd name="connsiteY3" fmla="*/ 466879 h 667593"/>
              <a:gd name="connsiteX4" fmla="*/ 4719211 w 6052711"/>
              <a:gd name="connsiteY4" fmla="*/ 133504 h 667593"/>
              <a:gd name="connsiteX5" fmla="*/ 4709686 w 6052711"/>
              <a:gd name="connsiteY5" fmla="*/ 666904 h 667593"/>
              <a:gd name="connsiteX6" fmla="*/ 5033536 w 6052711"/>
              <a:gd name="connsiteY6" fmla="*/ 154 h 667593"/>
              <a:gd name="connsiteX7" fmla="*/ 5014486 w 6052711"/>
              <a:gd name="connsiteY7" fmla="*/ 600229 h 667593"/>
              <a:gd name="connsiteX8" fmla="*/ 5319286 w 6052711"/>
              <a:gd name="connsiteY8" fmla="*/ 114454 h 667593"/>
              <a:gd name="connsiteX9" fmla="*/ 5300236 w 6052711"/>
              <a:gd name="connsiteY9" fmla="*/ 476404 h 667593"/>
              <a:gd name="connsiteX10" fmla="*/ 5471686 w 6052711"/>
              <a:gd name="connsiteY10" fmla="*/ 257329 h 667593"/>
              <a:gd name="connsiteX11" fmla="*/ 5538361 w 6052711"/>
              <a:gd name="connsiteY11" fmla="*/ 333529 h 667593"/>
              <a:gd name="connsiteX12" fmla="*/ 6052711 w 6052711"/>
              <a:gd name="connsiteY12" fmla="*/ 324004 h 667593"/>
              <a:gd name="connsiteX0" fmla="*/ 0 w 8522746"/>
              <a:gd name="connsiteY0" fmla="*/ 381233 h 667593"/>
              <a:gd name="connsiteX1" fmla="*/ 6406233 w 8522746"/>
              <a:gd name="connsiteY1" fmla="*/ 346302 h 667593"/>
              <a:gd name="connsiteX2" fmla="*/ 6979696 w 8522746"/>
              <a:gd name="connsiteY2" fmla="*/ 352579 h 667593"/>
              <a:gd name="connsiteX3" fmla="*/ 7027321 w 8522746"/>
              <a:gd name="connsiteY3" fmla="*/ 466879 h 667593"/>
              <a:gd name="connsiteX4" fmla="*/ 7189246 w 8522746"/>
              <a:gd name="connsiteY4" fmla="*/ 133504 h 667593"/>
              <a:gd name="connsiteX5" fmla="*/ 7179721 w 8522746"/>
              <a:gd name="connsiteY5" fmla="*/ 666904 h 667593"/>
              <a:gd name="connsiteX6" fmla="*/ 7503571 w 8522746"/>
              <a:gd name="connsiteY6" fmla="*/ 154 h 667593"/>
              <a:gd name="connsiteX7" fmla="*/ 7484521 w 8522746"/>
              <a:gd name="connsiteY7" fmla="*/ 600229 h 667593"/>
              <a:gd name="connsiteX8" fmla="*/ 7789321 w 8522746"/>
              <a:gd name="connsiteY8" fmla="*/ 114454 h 667593"/>
              <a:gd name="connsiteX9" fmla="*/ 7770271 w 8522746"/>
              <a:gd name="connsiteY9" fmla="*/ 476404 h 667593"/>
              <a:gd name="connsiteX10" fmla="*/ 7941721 w 8522746"/>
              <a:gd name="connsiteY10" fmla="*/ 257329 h 667593"/>
              <a:gd name="connsiteX11" fmla="*/ 8008396 w 8522746"/>
              <a:gd name="connsiteY11" fmla="*/ 333529 h 667593"/>
              <a:gd name="connsiteX12" fmla="*/ 8522746 w 8522746"/>
              <a:gd name="connsiteY12" fmla="*/ 324004 h 667593"/>
              <a:gd name="connsiteX0" fmla="*/ 0 w 9987390"/>
              <a:gd name="connsiteY0" fmla="*/ 366906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38251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81233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38251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11402385"/>
              <a:gd name="connsiteY0" fmla="*/ 338251 h 667593"/>
              <a:gd name="connsiteX1" fmla="*/ 7870877 w 11402385"/>
              <a:gd name="connsiteY1" fmla="*/ 346302 h 667593"/>
              <a:gd name="connsiteX2" fmla="*/ 8444340 w 11402385"/>
              <a:gd name="connsiteY2" fmla="*/ 352579 h 667593"/>
              <a:gd name="connsiteX3" fmla="*/ 8491965 w 11402385"/>
              <a:gd name="connsiteY3" fmla="*/ 466879 h 667593"/>
              <a:gd name="connsiteX4" fmla="*/ 8653890 w 11402385"/>
              <a:gd name="connsiteY4" fmla="*/ 133504 h 667593"/>
              <a:gd name="connsiteX5" fmla="*/ 8644365 w 11402385"/>
              <a:gd name="connsiteY5" fmla="*/ 666904 h 667593"/>
              <a:gd name="connsiteX6" fmla="*/ 8968215 w 11402385"/>
              <a:gd name="connsiteY6" fmla="*/ 154 h 667593"/>
              <a:gd name="connsiteX7" fmla="*/ 8949165 w 11402385"/>
              <a:gd name="connsiteY7" fmla="*/ 600229 h 667593"/>
              <a:gd name="connsiteX8" fmla="*/ 9253965 w 11402385"/>
              <a:gd name="connsiteY8" fmla="*/ 114454 h 667593"/>
              <a:gd name="connsiteX9" fmla="*/ 9234915 w 11402385"/>
              <a:gd name="connsiteY9" fmla="*/ 476404 h 667593"/>
              <a:gd name="connsiteX10" fmla="*/ 9406365 w 11402385"/>
              <a:gd name="connsiteY10" fmla="*/ 257329 h 667593"/>
              <a:gd name="connsiteX11" fmla="*/ 9473040 w 11402385"/>
              <a:gd name="connsiteY11" fmla="*/ 333529 h 667593"/>
              <a:gd name="connsiteX12" fmla="*/ 11402385 w 11402385"/>
              <a:gd name="connsiteY12" fmla="*/ 316841 h 667593"/>
              <a:gd name="connsiteX0" fmla="*/ 0 w 11402385"/>
              <a:gd name="connsiteY0" fmla="*/ 338251 h 667593"/>
              <a:gd name="connsiteX1" fmla="*/ 7870877 w 11402385"/>
              <a:gd name="connsiteY1" fmla="*/ 346302 h 667593"/>
              <a:gd name="connsiteX2" fmla="*/ 8444340 w 11402385"/>
              <a:gd name="connsiteY2" fmla="*/ 352579 h 667593"/>
              <a:gd name="connsiteX3" fmla="*/ 8491965 w 11402385"/>
              <a:gd name="connsiteY3" fmla="*/ 466879 h 667593"/>
              <a:gd name="connsiteX4" fmla="*/ 8653890 w 11402385"/>
              <a:gd name="connsiteY4" fmla="*/ 133504 h 667593"/>
              <a:gd name="connsiteX5" fmla="*/ 8644365 w 11402385"/>
              <a:gd name="connsiteY5" fmla="*/ 666904 h 667593"/>
              <a:gd name="connsiteX6" fmla="*/ 8968215 w 11402385"/>
              <a:gd name="connsiteY6" fmla="*/ 154 h 667593"/>
              <a:gd name="connsiteX7" fmla="*/ 8949165 w 11402385"/>
              <a:gd name="connsiteY7" fmla="*/ 600229 h 667593"/>
              <a:gd name="connsiteX8" fmla="*/ 9253965 w 11402385"/>
              <a:gd name="connsiteY8" fmla="*/ 114454 h 667593"/>
              <a:gd name="connsiteX9" fmla="*/ 9234915 w 11402385"/>
              <a:gd name="connsiteY9" fmla="*/ 476404 h 667593"/>
              <a:gd name="connsiteX10" fmla="*/ 9406365 w 11402385"/>
              <a:gd name="connsiteY10" fmla="*/ 257329 h 667593"/>
              <a:gd name="connsiteX11" fmla="*/ 9473040 w 11402385"/>
              <a:gd name="connsiteY11" fmla="*/ 333529 h 667593"/>
              <a:gd name="connsiteX12" fmla="*/ 11402385 w 11402385"/>
              <a:gd name="connsiteY12" fmla="*/ 316841 h 667593"/>
              <a:gd name="connsiteX0" fmla="*/ 0 w 11936111"/>
              <a:gd name="connsiteY0" fmla="*/ 338251 h 667593"/>
              <a:gd name="connsiteX1" fmla="*/ 7870877 w 11936111"/>
              <a:gd name="connsiteY1" fmla="*/ 346302 h 667593"/>
              <a:gd name="connsiteX2" fmla="*/ 8444340 w 11936111"/>
              <a:gd name="connsiteY2" fmla="*/ 352579 h 667593"/>
              <a:gd name="connsiteX3" fmla="*/ 8491965 w 11936111"/>
              <a:gd name="connsiteY3" fmla="*/ 466879 h 667593"/>
              <a:gd name="connsiteX4" fmla="*/ 8653890 w 11936111"/>
              <a:gd name="connsiteY4" fmla="*/ 133504 h 667593"/>
              <a:gd name="connsiteX5" fmla="*/ 8644365 w 11936111"/>
              <a:gd name="connsiteY5" fmla="*/ 666904 h 667593"/>
              <a:gd name="connsiteX6" fmla="*/ 8968215 w 11936111"/>
              <a:gd name="connsiteY6" fmla="*/ 154 h 667593"/>
              <a:gd name="connsiteX7" fmla="*/ 8949165 w 11936111"/>
              <a:gd name="connsiteY7" fmla="*/ 600229 h 667593"/>
              <a:gd name="connsiteX8" fmla="*/ 9253965 w 11936111"/>
              <a:gd name="connsiteY8" fmla="*/ 114454 h 667593"/>
              <a:gd name="connsiteX9" fmla="*/ 9234915 w 11936111"/>
              <a:gd name="connsiteY9" fmla="*/ 476404 h 667593"/>
              <a:gd name="connsiteX10" fmla="*/ 9406365 w 11936111"/>
              <a:gd name="connsiteY10" fmla="*/ 257329 h 667593"/>
              <a:gd name="connsiteX11" fmla="*/ 9473040 w 11936111"/>
              <a:gd name="connsiteY11" fmla="*/ 333529 h 667593"/>
              <a:gd name="connsiteX12" fmla="*/ 11936111 w 1193611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59823 h 667593"/>
              <a:gd name="connsiteX0" fmla="*/ 0 w 11861638"/>
              <a:gd name="connsiteY0" fmla="*/ 338251 h 667593"/>
              <a:gd name="connsiteX1" fmla="*/ 7870877 w 11861638"/>
              <a:gd name="connsiteY1" fmla="*/ 346302 h 667593"/>
              <a:gd name="connsiteX2" fmla="*/ 8444340 w 11861638"/>
              <a:gd name="connsiteY2" fmla="*/ 352579 h 667593"/>
              <a:gd name="connsiteX3" fmla="*/ 8491965 w 11861638"/>
              <a:gd name="connsiteY3" fmla="*/ 466879 h 667593"/>
              <a:gd name="connsiteX4" fmla="*/ 8653890 w 11861638"/>
              <a:gd name="connsiteY4" fmla="*/ 133504 h 667593"/>
              <a:gd name="connsiteX5" fmla="*/ 8644365 w 11861638"/>
              <a:gd name="connsiteY5" fmla="*/ 666904 h 667593"/>
              <a:gd name="connsiteX6" fmla="*/ 8968215 w 11861638"/>
              <a:gd name="connsiteY6" fmla="*/ 154 h 667593"/>
              <a:gd name="connsiteX7" fmla="*/ 8949165 w 11861638"/>
              <a:gd name="connsiteY7" fmla="*/ 600229 h 667593"/>
              <a:gd name="connsiteX8" fmla="*/ 9253965 w 11861638"/>
              <a:gd name="connsiteY8" fmla="*/ 114454 h 667593"/>
              <a:gd name="connsiteX9" fmla="*/ 9234915 w 11861638"/>
              <a:gd name="connsiteY9" fmla="*/ 476404 h 667593"/>
              <a:gd name="connsiteX10" fmla="*/ 9406365 w 11861638"/>
              <a:gd name="connsiteY10" fmla="*/ 257329 h 667593"/>
              <a:gd name="connsiteX11" fmla="*/ 9473040 w 11861638"/>
              <a:gd name="connsiteY11" fmla="*/ 333529 h 667593"/>
              <a:gd name="connsiteX12" fmla="*/ 11861638 w 11861638"/>
              <a:gd name="connsiteY12" fmla="*/ 331168 h 667593"/>
              <a:gd name="connsiteX0" fmla="*/ 0 w 11892669"/>
              <a:gd name="connsiteY0" fmla="*/ 338251 h 667593"/>
              <a:gd name="connsiteX1" fmla="*/ 7870877 w 11892669"/>
              <a:gd name="connsiteY1" fmla="*/ 346302 h 667593"/>
              <a:gd name="connsiteX2" fmla="*/ 8444340 w 11892669"/>
              <a:gd name="connsiteY2" fmla="*/ 352579 h 667593"/>
              <a:gd name="connsiteX3" fmla="*/ 8491965 w 11892669"/>
              <a:gd name="connsiteY3" fmla="*/ 466879 h 667593"/>
              <a:gd name="connsiteX4" fmla="*/ 8653890 w 11892669"/>
              <a:gd name="connsiteY4" fmla="*/ 133504 h 667593"/>
              <a:gd name="connsiteX5" fmla="*/ 8644365 w 11892669"/>
              <a:gd name="connsiteY5" fmla="*/ 666904 h 667593"/>
              <a:gd name="connsiteX6" fmla="*/ 8968215 w 11892669"/>
              <a:gd name="connsiteY6" fmla="*/ 154 h 667593"/>
              <a:gd name="connsiteX7" fmla="*/ 8949165 w 11892669"/>
              <a:gd name="connsiteY7" fmla="*/ 600229 h 667593"/>
              <a:gd name="connsiteX8" fmla="*/ 9253965 w 11892669"/>
              <a:gd name="connsiteY8" fmla="*/ 114454 h 667593"/>
              <a:gd name="connsiteX9" fmla="*/ 9234915 w 11892669"/>
              <a:gd name="connsiteY9" fmla="*/ 476404 h 667593"/>
              <a:gd name="connsiteX10" fmla="*/ 9406365 w 11892669"/>
              <a:gd name="connsiteY10" fmla="*/ 257329 h 667593"/>
              <a:gd name="connsiteX11" fmla="*/ 9473040 w 11892669"/>
              <a:gd name="connsiteY11" fmla="*/ 333529 h 667593"/>
              <a:gd name="connsiteX12" fmla="*/ 11892669 w 11892669"/>
              <a:gd name="connsiteY12" fmla="*/ 331168 h 667593"/>
              <a:gd name="connsiteX0" fmla="*/ 0 w 11911287"/>
              <a:gd name="connsiteY0" fmla="*/ 338251 h 667593"/>
              <a:gd name="connsiteX1" fmla="*/ 7870877 w 11911287"/>
              <a:gd name="connsiteY1" fmla="*/ 346302 h 667593"/>
              <a:gd name="connsiteX2" fmla="*/ 8444340 w 11911287"/>
              <a:gd name="connsiteY2" fmla="*/ 352579 h 667593"/>
              <a:gd name="connsiteX3" fmla="*/ 8491965 w 11911287"/>
              <a:gd name="connsiteY3" fmla="*/ 466879 h 667593"/>
              <a:gd name="connsiteX4" fmla="*/ 8653890 w 11911287"/>
              <a:gd name="connsiteY4" fmla="*/ 133504 h 667593"/>
              <a:gd name="connsiteX5" fmla="*/ 8644365 w 11911287"/>
              <a:gd name="connsiteY5" fmla="*/ 666904 h 667593"/>
              <a:gd name="connsiteX6" fmla="*/ 8968215 w 11911287"/>
              <a:gd name="connsiteY6" fmla="*/ 154 h 667593"/>
              <a:gd name="connsiteX7" fmla="*/ 8949165 w 11911287"/>
              <a:gd name="connsiteY7" fmla="*/ 600229 h 667593"/>
              <a:gd name="connsiteX8" fmla="*/ 9253965 w 11911287"/>
              <a:gd name="connsiteY8" fmla="*/ 114454 h 667593"/>
              <a:gd name="connsiteX9" fmla="*/ 9234915 w 11911287"/>
              <a:gd name="connsiteY9" fmla="*/ 476404 h 667593"/>
              <a:gd name="connsiteX10" fmla="*/ 9406365 w 11911287"/>
              <a:gd name="connsiteY10" fmla="*/ 257329 h 667593"/>
              <a:gd name="connsiteX11" fmla="*/ 9473040 w 11911287"/>
              <a:gd name="connsiteY11" fmla="*/ 333529 h 667593"/>
              <a:gd name="connsiteX12" fmla="*/ 11911287 w 11911287"/>
              <a:gd name="connsiteY12" fmla="*/ 324005 h 667593"/>
              <a:gd name="connsiteX0" fmla="*/ 0 w 11911287"/>
              <a:gd name="connsiteY0" fmla="*/ 338251 h 667593"/>
              <a:gd name="connsiteX1" fmla="*/ 7870877 w 11911287"/>
              <a:gd name="connsiteY1" fmla="*/ 346302 h 667593"/>
              <a:gd name="connsiteX2" fmla="*/ 8444340 w 11911287"/>
              <a:gd name="connsiteY2" fmla="*/ 352579 h 667593"/>
              <a:gd name="connsiteX3" fmla="*/ 8491965 w 11911287"/>
              <a:gd name="connsiteY3" fmla="*/ 466879 h 667593"/>
              <a:gd name="connsiteX4" fmla="*/ 8653890 w 11911287"/>
              <a:gd name="connsiteY4" fmla="*/ 133504 h 667593"/>
              <a:gd name="connsiteX5" fmla="*/ 8644365 w 11911287"/>
              <a:gd name="connsiteY5" fmla="*/ 666904 h 667593"/>
              <a:gd name="connsiteX6" fmla="*/ 8968215 w 11911287"/>
              <a:gd name="connsiteY6" fmla="*/ 154 h 667593"/>
              <a:gd name="connsiteX7" fmla="*/ 8949165 w 11911287"/>
              <a:gd name="connsiteY7" fmla="*/ 600229 h 667593"/>
              <a:gd name="connsiteX8" fmla="*/ 9253965 w 11911287"/>
              <a:gd name="connsiteY8" fmla="*/ 114454 h 667593"/>
              <a:gd name="connsiteX9" fmla="*/ 9234915 w 11911287"/>
              <a:gd name="connsiteY9" fmla="*/ 476404 h 667593"/>
              <a:gd name="connsiteX10" fmla="*/ 9406365 w 11911287"/>
              <a:gd name="connsiteY10" fmla="*/ 257329 h 667593"/>
              <a:gd name="connsiteX11" fmla="*/ 9473040 w 11911287"/>
              <a:gd name="connsiteY11" fmla="*/ 333529 h 667593"/>
              <a:gd name="connsiteX12" fmla="*/ 11911287 w 11911287"/>
              <a:gd name="connsiteY12" fmla="*/ 345497 h 667593"/>
              <a:gd name="connsiteX0" fmla="*/ 0 w 11905082"/>
              <a:gd name="connsiteY0" fmla="*/ 338251 h 667593"/>
              <a:gd name="connsiteX1" fmla="*/ 7870877 w 11905082"/>
              <a:gd name="connsiteY1" fmla="*/ 346302 h 667593"/>
              <a:gd name="connsiteX2" fmla="*/ 8444340 w 11905082"/>
              <a:gd name="connsiteY2" fmla="*/ 352579 h 667593"/>
              <a:gd name="connsiteX3" fmla="*/ 8491965 w 11905082"/>
              <a:gd name="connsiteY3" fmla="*/ 466879 h 667593"/>
              <a:gd name="connsiteX4" fmla="*/ 8653890 w 11905082"/>
              <a:gd name="connsiteY4" fmla="*/ 133504 h 667593"/>
              <a:gd name="connsiteX5" fmla="*/ 8644365 w 11905082"/>
              <a:gd name="connsiteY5" fmla="*/ 666904 h 667593"/>
              <a:gd name="connsiteX6" fmla="*/ 8968215 w 11905082"/>
              <a:gd name="connsiteY6" fmla="*/ 154 h 667593"/>
              <a:gd name="connsiteX7" fmla="*/ 8949165 w 11905082"/>
              <a:gd name="connsiteY7" fmla="*/ 600229 h 667593"/>
              <a:gd name="connsiteX8" fmla="*/ 9253965 w 11905082"/>
              <a:gd name="connsiteY8" fmla="*/ 114454 h 667593"/>
              <a:gd name="connsiteX9" fmla="*/ 9234915 w 11905082"/>
              <a:gd name="connsiteY9" fmla="*/ 476404 h 667593"/>
              <a:gd name="connsiteX10" fmla="*/ 9406365 w 11905082"/>
              <a:gd name="connsiteY10" fmla="*/ 257329 h 667593"/>
              <a:gd name="connsiteX11" fmla="*/ 9473040 w 11905082"/>
              <a:gd name="connsiteY11" fmla="*/ 333529 h 667593"/>
              <a:gd name="connsiteX12" fmla="*/ 11905082 w 11905082"/>
              <a:gd name="connsiteY12" fmla="*/ 324005 h 667593"/>
              <a:gd name="connsiteX0" fmla="*/ 0 w 11905082"/>
              <a:gd name="connsiteY0" fmla="*/ 338251 h 667593"/>
              <a:gd name="connsiteX1" fmla="*/ 7870877 w 11905082"/>
              <a:gd name="connsiteY1" fmla="*/ 346302 h 667593"/>
              <a:gd name="connsiteX2" fmla="*/ 8444340 w 11905082"/>
              <a:gd name="connsiteY2" fmla="*/ 352579 h 667593"/>
              <a:gd name="connsiteX3" fmla="*/ 8491965 w 11905082"/>
              <a:gd name="connsiteY3" fmla="*/ 466879 h 667593"/>
              <a:gd name="connsiteX4" fmla="*/ 8653890 w 11905082"/>
              <a:gd name="connsiteY4" fmla="*/ 133504 h 667593"/>
              <a:gd name="connsiteX5" fmla="*/ 8644365 w 11905082"/>
              <a:gd name="connsiteY5" fmla="*/ 666904 h 667593"/>
              <a:gd name="connsiteX6" fmla="*/ 8968215 w 11905082"/>
              <a:gd name="connsiteY6" fmla="*/ 154 h 667593"/>
              <a:gd name="connsiteX7" fmla="*/ 8949165 w 11905082"/>
              <a:gd name="connsiteY7" fmla="*/ 600229 h 667593"/>
              <a:gd name="connsiteX8" fmla="*/ 9253965 w 11905082"/>
              <a:gd name="connsiteY8" fmla="*/ 114454 h 667593"/>
              <a:gd name="connsiteX9" fmla="*/ 9234915 w 11905082"/>
              <a:gd name="connsiteY9" fmla="*/ 476404 h 667593"/>
              <a:gd name="connsiteX10" fmla="*/ 9406365 w 11905082"/>
              <a:gd name="connsiteY10" fmla="*/ 257329 h 667593"/>
              <a:gd name="connsiteX11" fmla="*/ 9473040 w 11905082"/>
              <a:gd name="connsiteY11" fmla="*/ 333529 h 667593"/>
              <a:gd name="connsiteX12" fmla="*/ 11905082 w 11905082"/>
              <a:gd name="connsiteY12" fmla="*/ 324005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66833 w 11929906"/>
              <a:gd name="connsiteY11" fmla="*/ 355020 h 667593"/>
              <a:gd name="connsiteX12" fmla="*/ 11929906 w 11929906"/>
              <a:gd name="connsiteY12" fmla="*/ 331169 h 667593"/>
              <a:gd name="connsiteX0" fmla="*/ 0 w 11923701"/>
              <a:gd name="connsiteY0" fmla="*/ 338251 h 667593"/>
              <a:gd name="connsiteX1" fmla="*/ 7870877 w 11923701"/>
              <a:gd name="connsiteY1" fmla="*/ 346302 h 667593"/>
              <a:gd name="connsiteX2" fmla="*/ 8444340 w 11923701"/>
              <a:gd name="connsiteY2" fmla="*/ 352579 h 667593"/>
              <a:gd name="connsiteX3" fmla="*/ 8491965 w 11923701"/>
              <a:gd name="connsiteY3" fmla="*/ 466879 h 667593"/>
              <a:gd name="connsiteX4" fmla="*/ 8653890 w 11923701"/>
              <a:gd name="connsiteY4" fmla="*/ 133504 h 667593"/>
              <a:gd name="connsiteX5" fmla="*/ 8644365 w 11923701"/>
              <a:gd name="connsiteY5" fmla="*/ 666904 h 667593"/>
              <a:gd name="connsiteX6" fmla="*/ 8968215 w 11923701"/>
              <a:gd name="connsiteY6" fmla="*/ 154 h 667593"/>
              <a:gd name="connsiteX7" fmla="*/ 8949165 w 11923701"/>
              <a:gd name="connsiteY7" fmla="*/ 600229 h 667593"/>
              <a:gd name="connsiteX8" fmla="*/ 9253965 w 11923701"/>
              <a:gd name="connsiteY8" fmla="*/ 114454 h 667593"/>
              <a:gd name="connsiteX9" fmla="*/ 9234915 w 11923701"/>
              <a:gd name="connsiteY9" fmla="*/ 476404 h 667593"/>
              <a:gd name="connsiteX10" fmla="*/ 9406365 w 11923701"/>
              <a:gd name="connsiteY10" fmla="*/ 257329 h 667593"/>
              <a:gd name="connsiteX11" fmla="*/ 9466833 w 11923701"/>
              <a:gd name="connsiteY11" fmla="*/ 355020 h 667593"/>
              <a:gd name="connsiteX12" fmla="*/ 11923701 w 11923701"/>
              <a:gd name="connsiteY12" fmla="*/ 352661 h 667593"/>
              <a:gd name="connsiteX0" fmla="*/ 0 w 11923701"/>
              <a:gd name="connsiteY0" fmla="*/ 338251 h 667593"/>
              <a:gd name="connsiteX1" fmla="*/ 7870877 w 11923701"/>
              <a:gd name="connsiteY1" fmla="*/ 346302 h 667593"/>
              <a:gd name="connsiteX2" fmla="*/ 8444340 w 11923701"/>
              <a:gd name="connsiteY2" fmla="*/ 352579 h 667593"/>
              <a:gd name="connsiteX3" fmla="*/ 8491965 w 11923701"/>
              <a:gd name="connsiteY3" fmla="*/ 466879 h 667593"/>
              <a:gd name="connsiteX4" fmla="*/ 8653890 w 11923701"/>
              <a:gd name="connsiteY4" fmla="*/ 133504 h 667593"/>
              <a:gd name="connsiteX5" fmla="*/ 8644365 w 11923701"/>
              <a:gd name="connsiteY5" fmla="*/ 666904 h 667593"/>
              <a:gd name="connsiteX6" fmla="*/ 8968215 w 11923701"/>
              <a:gd name="connsiteY6" fmla="*/ 154 h 667593"/>
              <a:gd name="connsiteX7" fmla="*/ 8949165 w 11923701"/>
              <a:gd name="connsiteY7" fmla="*/ 600229 h 667593"/>
              <a:gd name="connsiteX8" fmla="*/ 9253965 w 11923701"/>
              <a:gd name="connsiteY8" fmla="*/ 114454 h 667593"/>
              <a:gd name="connsiteX9" fmla="*/ 9234915 w 11923701"/>
              <a:gd name="connsiteY9" fmla="*/ 476404 h 667593"/>
              <a:gd name="connsiteX10" fmla="*/ 9406365 w 11923701"/>
              <a:gd name="connsiteY10" fmla="*/ 257329 h 667593"/>
              <a:gd name="connsiteX11" fmla="*/ 9466833 w 11923701"/>
              <a:gd name="connsiteY11" fmla="*/ 355020 h 667593"/>
              <a:gd name="connsiteX12" fmla="*/ 11923701 w 11923701"/>
              <a:gd name="connsiteY12" fmla="*/ 331169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1700281 w 11700281"/>
              <a:gd name="connsiteY12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0986350 w 11700281"/>
              <a:gd name="connsiteY12" fmla="*/ 360629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66906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694076"/>
              <a:gd name="connsiteY0" fmla="*/ 359741 h 667593"/>
              <a:gd name="connsiteX1" fmla="*/ 7864672 w 11694076"/>
              <a:gd name="connsiteY1" fmla="*/ 346302 h 667593"/>
              <a:gd name="connsiteX2" fmla="*/ 8438135 w 11694076"/>
              <a:gd name="connsiteY2" fmla="*/ 352579 h 667593"/>
              <a:gd name="connsiteX3" fmla="*/ 8485760 w 11694076"/>
              <a:gd name="connsiteY3" fmla="*/ 466879 h 667593"/>
              <a:gd name="connsiteX4" fmla="*/ 8647685 w 11694076"/>
              <a:gd name="connsiteY4" fmla="*/ 133504 h 667593"/>
              <a:gd name="connsiteX5" fmla="*/ 8638160 w 11694076"/>
              <a:gd name="connsiteY5" fmla="*/ 666904 h 667593"/>
              <a:gd name="connsiteX6" fmla="*/ 8962010 w 11694076"/>
              <a:gd name="connsiteY6" fmla="*/ 154 h 667593"/>
              <a:gd name="connsiteX7" fmla="*/ 8942960 w 11694076"/>
              <a:gd name="connsiteY7" fmla="*/ 600229 h 667593"/>
              <a:gd name="connsiteX8" fmla="*/ 9247760 w 11694076"/>
              <a:gd name="connsiteY8" fmla="*/ 114454 h 667593"/>
              <a:gd name="connsiteX9" fmla="*/ 9228710 w 11694076"/>
              <a:gd name="connsiteY9" fmla="*/ 476404 h 667593"/>
              <a:gd name="connsiteX10" fmla="*/ 9400160 w 11694076"/>
              <a:gd name="connsiteY10" fmla="*/ 257329 h 667593"/>
              <a:gd name="connsiteX11" fmla="*/ 9671636 w 11694076"/>
              <a:gd name="connsiteY11" fmla="*/ 440984 h 667593"/>
              <a:gd name="connsiteX12" fmla="*/ 11073237 w 11694076"/>
              <a:gd name="connsiteY12" fmla="*/ 253175 h 667593"/>
              <a:gd name="connsiteX13" fmla="*/ 11694076 w 11694076"/>
              <a:gd name="connsiteY13" fmla="*/ 345497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073237 w 11911291"/>
              <a:gd name="connsiteY12" fmla="*/ 253175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079442 w 11911291"/>
              <a:gd name="connsiteY12" fmla="*/ 432267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7 w 11911291"/>
              <a:gd name="connsiteY12" fmla="*/ 389285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6 w 11911291"/>
              <a:gd name="connsiteY12" fmla="*/ 353466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6 w 11911291"/>
              <a:gd name="connsiteY12" fmla="*/ 353466 h 667593"/>
              <a:gd name="connsiteX13" fmla="*/ 11911291 w 11911291"/>
              <a:gd name="connsiteY13" fmla="*/ 345498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71636 w 11985764"/>
              <a:gd name="connsiteY11" fmla="*/ 440984 h 667593"/>
              <a:gd name="connsiteX12" fmla="*/ 11278036 w 11985764"/>
              <a:gd name="connsiteY12" fmla="*/ 353466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53019 w 11985764"/>
              <a:gd name="connsiteY11" fmla="*/ 369347 h 667593"/>
              <a:gd name="connsiteX12" fmla="*/ 11278036 w 11985764"/>
              <a:gd name="connsiteY12" fmla="*/ 353466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53019 w 11985764"/>
              <a:gd name="connsiteY11" fmla="*/ 369347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65431 w 11985764"/>
              <a:gd name="connsiteY11" fmla="*/ 426656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9665431 w 11985764"/>
              <a:gd name="connsiteY11" fmla="*/ 426656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3 w 11985764"/>
              <a:gd name="connsiteY1" fmla="*/ 339139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3 w 11985764"/>
              <a:gd name="connsiteY1" fmla="*/ 360629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91971"/>
              <a:gd name="connsiteY0" fmla="*/ 388396 h 667593"/>
              <a:gd name="connsiteX1" fmla="*/ 7870880 w 11991971"/>
              <a:gd name="connsiteY1" fmla="*/ 360629 h 667593"/>
              <a:gd name="connsiteX2" fmla="*/ 8444342 w 11991971"/>
              <a:gd name="connsiteY2" fmla="*/ 352579 h 667593"/>
              <a:gd name="connsiteX3" fmla="*/ 8491967 w 11991971"/>
              <a:gd name="connsiteY3" fmla="*/ 466879 h 667593"/>
              <a:gd name="connsiteX4" fmla="*/ 8653892 w 11991971"/>
              <a:gd name="connsiteY4" fmla="*/ 133504 h 667593"/>
              <a:gd name="connsiteX5" fmla="*/ 8644367 w 11991971"/>
              <a:gd name="connsiteY5" fmla="*/ 666904 h 667593"/>
              <a:gd name="connsiteX6" fmla="*/ 8968217 w 11991971"/>
              <a:gd name="connsiteY6" fmla="*/ 154 h 667593"/>
              <a:gd name="connsiteX7" fmla="*/ 8949167 w 11991971"/>
              <a:gd name="connsiteY7" fmla="*/ 600229 h 667593"/>
              <a:gd name="connsiteX8" fmla="*/ 9253967 w 11991971"/>
              <a:gd name="connsiteY8" fmla="*/ 114454 h 667593"/>
              <a:gd name="connsiteX9" fmla="*/ 9234917 w 11991971"/>
              <a:gd name="connsiteY9" fmla="*/ 476404 h 667593"/>
              <a:gd name="connsiteX10" fmla="*/ 9462221 w 11991971"/>
              <a:gd name="connsiteY10" fmla="*/ 257329 h 667593"/>
              <a:gd name="connsiteX11" fmla="*/ 10056419 w 11991971"/>
              <a:gd name="connsiteY11" fmla="*/ 376510 h 667593"/>
              <a:gd name="connsiteX12" fmla="*/ 11302860 w 11991971"/>
              <a:gd name="connsiteY12" fmla="*/ 346302 h 667593"/>
              <a:gd name="connsiteX13" fmla="*/ 11991971 w 11991971"/>
              <a:gd name="connsiteY13" fmla="*/ 352663 h 667593"/>
              <a:gd name="connsiteX0" fmla="*/ 0 w 11991971"/>
              <a:gd name="connsiteY0" fmla="*/ 352578 h 667593"/>
              <a:gd name="connsiteX1" fmla="*/ 7870880 w 11991971"/>
              <a:gd name="connsiteY1" fmla="*/ 360629 h 667593"/>
              <a:gd name="connsiteX2" fmla="*/ 8444342 w 11991971"/>
              <a:gd name="connsiteY2" fmla="*/ 352579 h 667593"/>
              <a:gd name="connsiteX3" fmla="*/ 8491967 w 11991971"/>
              <a:gd name="connsiteY3" fmla="*/ 466879 h 667593"/>
              <a:gd name="connsiteX4" fmla="*/ 8653892 w 11991971"/>
              <a:gd name="connsiteY4" fmla="*/ 133504 h 667593"/>
              <a:gd name="connsiteX5" fmla="*/ 8644367 w 11991971"/>
              <a:gd name="connsiteY5" fmla="*/ 666904 h 667593"/>
              <a:gd name="connsiteX6" fmla="*/ 8968217 w 11991971"/>
              <a:gd name="connsiteY6" fmla="*/ 154 h 667593"/>
              <a:gd name="connsiteX7" fmla="*/ 8949167 w 11991971"/>
              <a:gd name="connsiteY7" fmla="*/ 600229 h 667593"/>
              <a:gd name="connsiteX8" fmla="*/ 9253967 w 11991971"/>
              <a:gd name="connsiteY8" fmla="*/ 114454 h 667593"/>
              <a:gd name="connsiteX9" fmla="*/ 9234917 w 11991971"/>
              <a:gd name="connsiteY9" fmla="*/ 476404 h 667593"/>
              <a:gd name="connsiteX10" fmla="*/ 9462221 w 11991971"/>
              <a:gd name="connsiteY10" fmla="*/ 257329 h 667593"/>
              <a:gd name="connsiteX11" fmla="*/ 10056419 w 11991971"/>
              <a:gd name="connsiteY11" fmla="*/ 376510 h 667593"/>
              <a:gd name="connsiteX12" fmla="*/ 11302860 w 11991971"/>
              <a:gd name="connsiteY12" fmla="*/ 346302 h 667593"/>
              <a:gd name="connsiteX13" fmla="*/ 11991971 w 11991971"/>
              <a:gd name="connsiteY13" fmla="*/ 352663 h 667593"/>
              <a:gd name="connsiteX0" fmla="*/ 0 w 11948528"/>
              <a:gd name="connsiteY0" fmla="*/ 366906 h 667593"/>
              <a:gd name="connsiteX1" fmla="*/ 7827437 w 11948528"/>
              <a:gd name="connsiteY1" fmla="*/ 360629 h 667593"/>
              <a:gd name="connsiteX2" fmla="*/ 8400899 w 11948528"/>
              <a:gd name="connsiteY2" fmla="*/ 352579 h 667593"/>
              <a:gd name="connsiteX3" fmla="*/ 8448524 w 11948528"/>
              <a:gd name="connsiteY3" fmla="*/ 466879 h 667593"/>
              <a:gd name="connsiteX4" fmla="*/ 8610449 w 11948528"/>
              <a:gd name="connsiteY4" fmla="*/ 133504 h 667593"/>
              <a:gd name="connsiteX5" fmla="*/ 8600924 w 11948528"/>
              <a:gd name="connsiteY5" fmla="*/ 666904 h 667593"/>
              <a:gd name="connsiteX6" fmla="*/ 8924774 w 11948528"/>
              <a:gd name="connsiteY6" fmla="*/ 154 h 667593"/>
              <a:gd name="connsiteX7" fmla="*/ 8905724 w 11948528"/>
              <a:gd name="connsiteY7" fmla="*/ 600229 h 667593"/>
              <a:gd name="connsiteX8" fmla="*/ 9210524 w 11948528"/>
              <a:gd name="connsiteY8" fmla="*/ 114454 h 667593"/>
              <a:gd name="connsiteX9" fmla="*/ 9191474 w 11948528"/>
              <a:gd name="connsiteY9" fmla="*/ 476404 h 667593"/>
              <a:gd name="connsiteX10" fmla="*/ 9418778 w 11948528"/>
              <a:gd name="connsiteY10" fmla="*/ 257329 h 667593"/>
              <a:gd name="connsiteX11" fmla="*/ 10012976 w 11948528"/>
              <a:gd name="connsiteY11" fmla="*/ 376510 h 667593"/>
              <a:gd name="connsiteX12" fmla="*/ 11259417 w 11948528"/>
              <a:gd name="connsiteY12" fmla="*/ 346302 h 667593"/>
              <a:gd name="connsiteX13" fmla="*/ 11948528 w 11948528"/>
              <a:gd name="connsiteY13" fmla="*/ 352663 h 667593"/>
              <a:gd name="connsiteX0" fmla="*/ 0 w 11259417"/>
              <a:gd name="connsiteY0" fmla="*/ 366906 h 667593"/>
              <a:gd name="connsiteX1" fmla="*/ 7827437 w 11259417"/>
              <a:gd name="connsiteY1" fmla="*/ 360629 h 667593"/>
              <a:gd name="connsiteX2" fmla="*/ 8400899 w 11259417"/>
              <a:gd name="connsiteY2" fmla="*/ 352579 h 667593"/>
              <a:gd name="connsiteX3" fmla="*/ 8448524 w 11259417"/>
              <a:gd name="connsiteY3" fmla="*/ 466879 h 667593"/>
              <a:gd name="connsiteX4" fmla="*/ 8610449 w 11259417"/>
              <a:gd name="connsiteY4" fmla="*/ 133504 h 667593"/>
              <a:gd name="connsiteX5" fmla="*/ 8600924 w 11259417"/>
              <a:gd name="connsiteY5" fmla="*/ 666904 h 667593"/>
              <a:gd name="connsiteX6" fmla="*/ 8924774 w 11259417"/>
              <a:gd name="connsiteY6" fmla="*/ 154 h 667593"/>
              <a:gd name="connsiteX7" fmla="*/ 8905724 w 11259417"/>
              <a:gd name="connsiteY7" fmla="*/ 600229 h 667593"/>
              <a:gd name="connsiteX8" fmla="*/ 9210524 w 11259417"/>
              <a:gd name="connsiteY8" fmla="*/ 114454 h 667593"/>
              <a:gd name="connsiteX9" fmla="*/ 9191474 w 11259417"/>
              <a:gd name="connsiteY9" fmla="*/ 476404 h 667593"/>
              <a:gd name="connsiteX10" fmla="*/ 9418778 w 11259417"/>
              <a:gd name="connsiteY10" fmla="*/ 257329 h 667593"/>
              <a:gd name="connsiteX11" fmla="*/ 10012976 w 11259417"/>
              <a:gd name="connsiteY11" fmla="*/ 376510 h 667593"/>
              <a:gd name="connsiteX12" fmla="*/ 11259417 w 11259417"/>
              <a:gd name="connsiteY12" fmla="*/ 346302 h 667593"/>
              <a:gd name="connsiteX0" fmla="*/ 0 w 11259417"/>
              <a:gd name="connsiteY0" fmla="*/ 366906 h 667593"/>
              <a:gd name="connsiteX1" fmla="*/ 7827437 w 11259417"/>
              <a:gd name="connsiteY1" fmla="*/ 360629 h 667593"/>
              <a:gd name="connsiteX2" fmla="*/ 8400899 w 11259417"/>
              <a:gd name="connsiteY2" fmla="*/ 352579 h 667593"/>
              <a:gd name="connsiteX3" fmla="*/ 8448524 w 11259417"/>
              <a:gd name="connsiteY3" fmla="*/ 466879 h 667593"/>
              <a:gd name="connsiteX4" fmla="*/ 8610449 w 11259417"/>
              <a:gd name="connsiteY4" fmla="*/ 133504 h 667593"/>
              <a:gd name="connsiteX5" fmla="*/ 8600924 w 11259417"/>
              <a:gd name="connsiteY5" fmla="*/ 666904 h 667593"/>
              <a:gd name="connsiteX6" fmla="*/ 8924774 w 11259417"/>
              <a:gd name="connsiteY6" fmla="*/ 154 h 667593"/>
              <a:gd name="connsiteX7" fmla="*/ 8905724 w 11259417"/>
              <a:gd name="connsiteY7" fmla="*/ 600229 h 667593"/>
              <a:gd name="connsiteX8" fmla="*/ 9210524 w 11259417"/>
              <a:gd name="connsiteY8" fmla="*/ 114454 h 667593"/>
              <a:gd name="connsiteX9" fmla="*/ 9191474 w 11259417"/>
              <a:gd name="connsiteY9" fmla="*/ 476404 h 667593"/>
              <a:gd name="connsiteX10" fmla="*/ 9418778 w 11259417"/>
              <a:gd name="connsiteY10" fmla="*/ 257329 h 667593"/>
              <a:gd name="connsiteX11" fmla="*/ 10012976 w 11259417"/>
              <a:gd name="connsiteY11" fmla="*/ 376510 h 667593"/>
              <a:gd name="connsiteX12" fmla="*/ 11259417 w 11259417"/>
              <a:gd name="connsiteY12" fmla="*/ 346302 h 667593"/>
              <a:gd name="connsiteX0" fmla="*/ 0 w 11979327"/>
              <a:gd name="connsiteY0" fmla="*/ 366906 h 667593"/>
              <a:gd name="connsiteX1" fmla="*/ 7827437 w 11979327"/>
              <a:gd name="connsiteY1" fmla="*/ 360629 h 667593"/>
              <a:gd name="connsiteX2" fmla="*/ 8400899 w 11979327"/>
              <a:gd name="connsiteY2" fmla="*/ 352579 h 667593"/>
              <a:gd name="connsiteX3" fmla="*/ 8448524 w 11979327"/>
              <a:gd name="connsiteY3" fmla="*/ 466879 h 667593"/>
              <a:gd name="connsiteX4" fmla="*/ 8610449 w 11979327"/>
              <a:gd name="connsiteY4" fmla="*/ 133504 h 667593"/>
              <a:gd name="connsiteX5" fmla="*/ 8600924 w 11979327"/>
              <a:gd name="connsiteY5" fmla="*/ 666904 h 667593"/>
              <a:gd name="connsiteX6" fmla="*/ 8924774 w 11979327"/>
              <a:gd name="connsiteY6" fmla="*/ 154 h 667593"/>
              <a:gd name="connsiteX7" fmla="*/ 8905724 w 11979327"/>
              <a:gd name="connsiteY7" fmla="*/ 600229 h 667593"/>
              <a:gd name="connsiteX8" fmla="*/ 9210524 w 11979327"/>
              <a:gd name="connsiteY8" fmla="*/ 114454 h 667593"/>
              <a:gd name="connsiteX9" fmla="*/ 9191474 w 11979327"/>
              <a:gd name="connsiteY9" fmla="*/ 476404 h 667593"/>
              <a:gd name="connsiteX10" fmla="*/ 9418778 w 11979327"/>
              <a:gd name="connsiteY10" fmla="*/ 257329 h 667593"/>
              <a:gd name="connsiteX11" fmla="*/ 10012976 w 11979327"/>
              <a:gd name="connsiteY11" fmla="*/ 376510 h 667593"/>
              <a:gd name="connsiteX12" fmla="*/ 11979327 w 11979327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74956 h 667593"/>
              <a:gd name="connsiteX0" fmla="*/ 0 w 12047595"/>
              <a:gd name="connsiteY0" fmla="*/ 366906 h 667593"/>
              <a:gd name="connsiteX1" fmla="*/ 7827437 w 12047595"/>
              <a:gd name="connsiteY1" fmla="*/ 360629 h 667593"/>
              <a:gd name="connsiteX2" fmla="*/ 8400899 w 12047595"/>
              <a:gd name="connsiteY2" fmla="*/ 352579 h 667593"/>
              <a:gd name="connsiteX3" fmla="*/ 8448524 w 12047595"/>
              <a:gd name="connsiteY3" fmla="*/ 466879 h 667593"/>
              <a:gd name="connsiteX4" fmla="*/ 8610449 w 12047595"/>
              <a:gd name="connsiteY4" fmla="*/ 133504 h 667593"/>
              <a:gd name="connsiteX5" fmla="*/ 8600924 w 12047595"/>
              <a:gd name="connsiteY5" fmla="*/ 666904 h 667593"/>
              <a:gd name="connsiteX6" fmla="*/ 8924774 w 12047595"/>
              <a:gd name="connsiteY6" fmla="*/ 154 h 667593"/>
              <a:gd name="connsiteX7" fmla="*/ 8905724 w 12047595"/>
              <a:gd name="connsiteY7" fmla="*/ 600229 h 667593"/>
              <a:gd name="connsiteX8" fmla="*/ 9210524 w 12047595"/>
              <a:gd name="connsiteY8" fmla="*/ 114454 h 667593"/>
              <a:gd name="connsiteX9" fmla="*/ 9191474 w 12047595"/>
              <a:gd name="connsiteY9" fmla="*/ 476404 h 667593"/>
              <a:gd name="connsiteX10" fmla="*/ 9418778 w 12047595"/>
              <a:gd name="connsiteY10" fmla="*/ 257329 h 667593"/>
              <a:gd name="connsiteX11" fmla="*/ 10012976 w 12047595"/>
              <a:gd name="connsiteY11" fmla="*/ 376510 h 667593"/>
              <a:gd name="connsiteX12" fmla="*/ 12047595 w 12047595"/>
              <a:gd name="connsiteY12" fmla="*/ 353466 h 667593"/>
              <a:gd name="connsiteX0" fmla="*/ 0 w 12047595"/>
              <a:gd name="connsiteY0" fmla="*/ 366906 h 667593"/>
              <a:gd name="connsiteX1" fmla="*/ 7827437 w 12047595"/>
              <a:gd name="connsiteY1" fmla="*/ 360629 h 667593"/>
              <a:gd name="connsiteX2" fmla="*/ 8400899 w 12047595"/>
              <a:gd name="connsiteY2" fmla="*/ 352579 h 667593"/>
              <a:gd name="connsiteX3" fmla="*/ 8448524 w 12047595"/>
              <a:gd name="connsiteY3" fmla="*/ 466879 h 667593"/>
              <a:gd name="connsiteX4" fmla="*/ 8610449 w 12047595"/>
              <a:gd name="connsiteY4" fmla="*/ 133504 h 667593"/>
              <a:gd name="connsiteX5" fmla="*/ 8600924 w 12047595"/>
              <a:gd name="connsiteY5" fmla="*/ 666904 h 667593"/>
              <a:gd name="connsiteX6" fmla="*/ 8924774 w 12047595"/>
              <a:gd name="connsiteY6" fmla="*/ 154 h 667593"/>
              <a:gd name="connsiteX7" fmla="*/ 8905724 w 12047595"/>
              <a:gd name="connsiteY7" fmla="*/ 600229 h 667593"/>
              <a:gd name="connsiteX8" fmla="*/ 9210524 w 12047595"/>
              <a:gd name="connsiteY8" fmla="*/ 114454 h 667593"/>
              <a:gd name="connsiteX9" fmla="*/ 9191474 w 12047595"/>
              <a:gd name="connsiteY9" fmla="*/ 476404 h 667593"/>
              <a:gd name="connsiteX10" fmla="*/ 9418778 w 12047595"/>
              <a:gd name="connsiteY10" fmla="*/ 257329 h 667593"/>
              <a:gd name="connsiteX11" fmla="*/ 10012976 w 12047595"/>
              <a:gd name="connsiteY11" fmla="*/ 376510 h 667593"/>
              <a:gd name="connsiteX12" fmla="*/ 12047595 w 12047595"/>
              <a:gd name="connsiteY12" fmla="*/ 353466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84831"/>
              <a:gd name="connsiteY0" fmla="*/ 366906 h 667593"/>
              <a:gd name="connsiteX1" fmla="*/ 7827437 w 12084831"/>
              <a:gd name="connsiteY1" fmla="*/ 360629 h 667593"/>
              <a:gd name="connsiteX2" fmla="*/ 8400899 w 12084831"/>
              <a:gd name="connsiteY2" fmla="*/ 352579 h 667593"/>
              <a:gd name="connsiteX3" fmla="*/ 8448524 w 12084831"/>
              <a:gd name="connsiteY3" fmla="*/ 466879 h 667593"/>
              <a:gd name="connsiteX4" fmla="*/ 8610449 w 12084831"/>
              <a:gd name="connsiteY4" fmla="*/ 133504 h 667593"/>
              <a:gd name="connsiteX5" fmla="*/ 8600924 w 12084831"/>
              <a:gd name="connsiteY5" fmla="*/ 666904 h 667593"/>
              <a:gd name="connsiteX6" fmla="*/ 8924774 w 12084831"/>
              <a:gd name="connsiteY6" fmla="*/ 154 h 667593"/>
              <a:gd name="connsiteX7" fmla="*/ 8905724 w 12084831"/>
              <a:gd name="connsiteY7" fmla="*/ 600229 h 667593"/>
              <a:gd name="connsiteX8" fmla="*/ 9210524 w 12084831"/>
              <a:gd name="connsiteY8" fmla="*/ 114454 h 667593"/>
              <a:gd name="connsiteX9" fmla="*/ 9191474 w 12084831"/>
              <a:gd name="connsiteY9" fmla="*/ 476404 h 667593"/>
              <a:gd name="connsiteX10" fmla="*/ 9418778 w 12084831"/>
              <a:gd name="connsiteY10" fmla="*/ 257329 h 667593"/>
              <a:gd name="connsiteX11" fmla="*/ 10012976 w 12084831"/>
              <a:gd name="connsiteY11" fmla="*/ 376510 h 667593"/>
              <a:gd name="connsiteX12" fmla="*/ 12084831 w 12084831"/>
              <a:gd name="connsiteY12" fmla="*/ 446594 h 667593"/>
              <a:gd name="connsiteX0" fmla="*/ 0 w 12084831"/>
              <a:gd name="connsiteY0" fmla="*/ 366906 h 667593"/>
              <a:gd name="connsiteX1" fmla="*/ 7827437 w 12084831"/>
              <a:gd name="connsiteY1" fmla="*/ 360629 h 667593"/>
              <a:gd name="connsiteX2" fmla="*/ 8400899 w 12084831"/>
              <a:gd name="connsiteY2" fmla="*/ 352579 h 667593"/>
              <a:gd name="connsiteX3" fmla="*/ 8448524 w 12084831"/>
              <a:gd name="connsiteY3" fmla="*/ 466879 h 667593"/>
              <a:gd name="connsiteX4" fmla="*/ 8610449 w 12084831"/>
              <a:gd name="connsiteY4" fmla="*/ 133504 h 667593"/>
              <a:gd name="connsiteX5" fmla="*/ 8600924 w 12084831"/>
              <a:gd name="connsiteY5" fmla="*/ 666904 h 667593"/>
              <a:gd name="connsiteX6" fmla="*/ 8924774 w 12084831"/>
              <a:gd name="connsiteY6" fmla="*/ 154 h 667593"/>
              <a:gd name="connsiteX7" fmla="*/ 8905724 w 12084831"/>
              <a:gd name="connsiteY7" fmla="*/ 600229 h 667593"/>
              <a:gd name="connsiteX8" fmla="*/ 9210524 w 12084831"/>
              <a:gd name="connsiteY8" fmla="*/ 114454 h 667593"/>
              <a:gd name="connsiteX9" fmla="*/ 9191474 w 12084831"/>
              <a:gd name="connsiteY9" fmla="*/ 476404 h 667593"/>
              <a:gd name="connsiteX10" fmla="*/ 9418778 w 12084831"/>
              <a:gd name="connsiteY10" fmla="*/ 257329 h 667593"/>
              <a:gd name="connsiteX11" fmla="*/ 10012976 w 12084831"/>
              <a:gd name="connsiteY11" fmla="*/ 376510 h 667593"/>
              <a:gd name="connsiteX12" fmla="*/ 12084831 w 12084831"/>
              <a:gd name="connsiteY12" fmla="*/ 446594 h 667593"/>
              <a:gd name="connsiteX0" fmla="*/ 0 w 12091036"/>
              <a:gd name="connsiteY0" fmla="*/ 366906 h 667593"/>
              <a:gd name="connsiteX1" fmla="*/ 7827437 w 12091036"/>
              <a:gd name="connsiteY1" fmla="*/ 360629 h 667593"/>
              <a:gd name="connsiteX2" fmla="*/ 8400899 w 12091036"/>
              <a:gd name="connsiteY2" fmla="*/ 352579 h 667593"/>
              <a:gd name="connsiteX3" fmla="*/ 8448524 w 12091036"/>
              <a:gd name="connsiteY3" fmla="*/ 466879 h 667593"/>
              <a:gd name="connsiteX4" fmla="*/ 8610449 w 12091036"/>
              <a:gd name="connsiteY4" fmla="*/ 133504 h 667593"/>
              <a:gd name="connsiteX5" fmla="*/ 8600924 w 12091036"/>
              <a:gd name="connsiteY5" fmla="*/ 666904 h 667593"/>
              <a:gd name="connsiteX6" fmla="*/ 8924774 w 12091036"/>
              <a:gd name="connsiteY6" fmla="*/ 154 h 667593"/>
              <a:gd name="connsiteX7" fmla="*/ 8905724 w 12091036"/>
              <a:gd name="connsiteY7" fmla="*/ 600229 h 667593"/>
              <a:gd name="connsiteX8" fmla="*/ 9210524 w 12091036"/>
              <a:gd name="connsiteY8" fmla="*/ 114454 h 667593"/>
              <a:gd name="connsiteX9" fmla="*/ 9191474 w 12091036"/>
              <a:gd name="connsiteY9" fmla="*/ 476404 h 667593"/>
              <a:gd name="connsiteX10" fmla="*/ 9418778 w 12091036"/>
              <a:gd name="connsiteY10" fmla="*/ 257329 h 667593"/>
              <a:gd name="connsiteX11" fmla="*/ 10012976 w 12091036"/>
              <a:gd name="connsiteY11" fmla="*/ 376510 h 667593"/>
              <a:gd name="connsiteX12" fmla="*/ 12091036 w 12091036"/>
              <a:gd name="connsiteY12" fmla="*/ 396448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3 w 12097243"/>
              <a:gd name="connsiteY12" fmla="*/ 357998 h 667593"/>
              <a:gd name="connsiteX13" fmla="*/ 12097243 w 12097243"/>
              <a:gd name="connsiteY13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2 w 12097243"/>
              <a:gd name="connsiteY12" fmla="*/ 336506 h 667593"/>
              <a:gd name="connsiteX13" fmla="*/ 12097243 w 12097243"/>
              <a:gd name="connsiteY13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2 w 12097243"/>
              <a:gd name="connsiteY12" fmla="*/ 372325 h 667593"/>
              <a:gd name="connsiteX13" fmla="*/ 12097243 w 12097243"/>
              <a:gd name="connsiteY13" fmla="*/ 353466 h 667593"/>
              <a:gd name="connsiteX0" fmla="*/ 0 w 12122067"/>
              <a:gd name="connsiteY0" fmla="*/ 366906 h 667593"/>
              <a:gd name="connsiteX1" fmla="*/ 7827437 w 12122067"/>
              <a:gd name="connsiteY1" fmla="*/ 360629 h 667593"/>
              <a:gd name="connsiteX2" fmla="*/ 8400899 w 12122067"/>
              <a:gd name="connsiteY2" fmla="*/ 352579 h 667593"/>
              <a:gd name="connsiteX3" fmla="*/ 8448524 w 12122067"/>
              <a:gd name="connsiteY3" fmla="*/ 466879 h 667593"/>
              <a:gd name="connsiteX4" fmla="*/ 8610449 w 12122067"/>
              <a:gd name="connsiteY4" fmla="*/ 133504 h 667593"/>
              <a:gd name="connsiteX5" fmla="*/ 8600924 w 12122067"/>
              <a:gd name="connsiteY5" fmla="*/ 666904 h 667593"/>
              <a:gd name="connsiteX6" fmla="*/ 8924774 w 12122067"/>
              <a:gd name="connsiteY6" fmla="*/ 154 h 667593"/>
              <a:gd name="connsiteX7" fmla="*/ 8905724 w 12122067"/>
              <a:gd name="connsiteY7" fmla="*/ 600229 h 667593"/>
              <a:gd name="connsiteX8" fmla="*/ 9210524 w 12122067"/>
              <a:gd name="connsiteY8" fmla="*/ 114454 h 667593"/>
              <a:gd name="connsiteX9" fmla="*/ 9191474 w 12122067"/>
              <a:gd name="connsiteY9" fmla="*/ 476404 h 667593"/>
              <a:gd name="connsiteX10" fmla="*/ 9418778 w 12122067"/>
              <a:gd name="connsiteY10" fmla="*/ 257329 h 667593"/>
              <a:gd name="connsiteX11" fmla="*/ 10012976 w 12122067"/>
              <a:gd name="connsiteY11" fmla="*/ 376510 h 667593"/>
              <a:gd name="connsiteX12" fmla="*/ 11703412 w 12122067"/>
              <a:gd name="connsiteY12" fmla="*/ 372325 h 667593"/>
              <a:gd name="connsiteX13" fmla="*/ 12122067 w 12122067"/>
              <a:gd name="connsiteY13" fmla="*/ 382121 h 667593"/>
              <a:gd name="connsiteX0" fmla="*/ 0 w 12153097"/>
              <a:gd name="connsiteY0" fmla="*/ 366906 h 667593"/>
              <a:gd name="connsiteX1" fmla="*/ 7827437 w 12153097"/>
              <a:gd name="connsiteY1" fmla="*/ 360629 h 667593"/>
              <a:gd name="connsiteX2" fmla="*/ 8400899 w 12153097"/>
              <a:gd name="connsiteY2" fmla="*/ 352579 h 667593"/>
              <a:gd name="connsiteX3" fmla="*/ 8448524 w 12153097"/>
              <a:gd name="connsiteY3" fmla="*/ 466879 h 667593"/>
              <a:gd name="connsiteX4" fmla="*/ 8610449 w 12153097"/>
              <a:gd name="connsiteY4" fmla="*/ 133504 h 667593"/>
              <a:gd name="connsiteX5" fmla="*/ 8600924 w 12153097"/>
              <a:gd name="connsiteY5" fmla="*/ 666904 h 667593"/>
              <a:gd name="connsiteX6" fmla="*/ 8924774 w 12153097"/>
              <a:gd name="connsiteY6" fmla="*/ 154 h 667593"/>
              <a:gd name="connsiteX7" fmla="*/ 8905724 w 12153097"/>
              <a:gd name="connsiteY7" fmla="*/ 600229 h 667593"/>
              <a:gd name="connsiteX8" fmla="*/ 9210524 w 12153097"/>
              <a:gd name="connsiteY8" fmla="*/ 114454 h 667593"/>
              <a:gd name="connsiteX9" fmla="*/ 9191474 w 12153097"/>
              <a:gd name="connsiteY9" fmla="*/ 476404 h 667593"/>
              <a:gd name="connsiteX10" fmla="*/ 9418778 w 12153097"/>
              <a:gd name="connsiteY10" fmla="*/ 257329 h 667593"/>
              <a:gd name="connsiteX11" fmla="*/ 10012976 w 12153097"/>
              <a:gd name="connsiteY11" fmla="*/ 376510 h 667593"/>
              <a:gd name="connsiteX12" fmla="*/ 11703412 w 12153097"/>
              <a:gd name="connsiteY12" fmla="*/ 372325 h 667593"/>
              <a:gd name="connsiteX13" fmla="*/ 12153097 w 12153097"/>
              <a:gd name="connsiteY13" fmla="*/ 353466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703412 w 12184128"/>
              <a:gd name="connsiteY12" fmla="*/ 372325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703412 w 12184128"/>
              <a:gd name="connsiteY12" fmla="*/ 393817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690999 w 12184128"/>
              <a:gd name="connsiteY12" fmla="*/ 365162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690999 w 12184128"/>
              <a:gd name="connsiteY12" fmla="*/ 365162 h 667593"/>
              <a:gd name="connsiteX13" fmla="*/ 12184128 w 12184128"/>
              <a:gd name="connsiteY13" fmla="*/ 374958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2190335 w 12190335"/>
              <a:gd name="connsiteY14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1951656 w 12190335"/>
              <a:gd name="connsiteY14" fmla="*/ 357998 h 667593"/>
              <a:gd name="connsiteX15" fmla="*/ 12190335 w 12190335"/>
              <a:gd name="connsiteY15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2190335 w 12190335"/>
              <a:gd name="connsiteY14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2190335 w 12190335"/>
              <a:gd name="connsiteY12" fmla="*/ 353467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46303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67795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96449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74958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39140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4630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895061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64732 w 12066211"/>
              <a:gd name="connsiteY11" fmla="*/ 362183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27495 w 12066211"/>
              <a:gd name="connsiteY11" fmla="*/ 36934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1307831 w 12072418"/>
              <a:gd name="connsiteY12" fmla="*/ 400980 h 667593"/>
              <a:gd name="connsiteX13" fmla="*/ 12072418 w 12072418"/>
              <a:gd name="connsiteY13" fmla="*/ 396449 h 667593"/>
              <a:gd name="connsiteX0" fmla="*/ 0 w 11307831"/>
              <a:gd name="connsiteY0" fmla="*/ 366906 h 667593"/>
              <a:gd name="connsiteX1" fmla="*/ 7827437 w 11307831"/>
              <a:gd name="connsiteY1" fmla="*/ 360629 h 667593"/>
              <a:gd name="connsiteX2" fmla="*/ 8400899 w 11307831"/>
              <a:gd name="connsiteY2" fmla="*/ 352579 h 667593"/>
              <a:gd name="connsiteX3" fmla="*/ 8448524 w 11307831"/>
              <a:gd name="connsiteY3" fmla="*/ 466879 h 667593"/>
              <a:gd name="connsiteX4" fmla="*/ 8610449 w 11307831"/>
              <a:gd name="connsiteY4" fmla="*/ 133504 h 667593"/>
              <a:gd name="connsiteX5" fmla="*/ 8600924 w 11307831"/>
              <a:gd name="connsiteY5" fmla="*/ 666904 h 667593"/>
              <a:gd name="connsiteX6" fmla="*/ 8924774 w 11307831"/>
              <a:gd name="connsiteY6" fmla="*/ 154 h 667593"/>
              <a:gd name="connsiteX7" fmla="*/ 8905724 w 11307831"/>
              <a:gd name="connsiteY7" fmla="*/ 600229 h 667593"/>
              <a:gd name="connsiteX8" fmla="*/ 9210524 w 11307831"/>
              <a:gd name="connsiteY8" fmla="*/ 114454 h 667593"/>
              <a:gd name="connsiteX9" fmla="*/ 9191474 w 11307831"/>
              <a:gd name="connsiteY9" fmla="*/ 476404 h 667593"/>
              <a:gd name="connsiteX10" fmla="*/ 9418778 w 11307831"/>
              <a:gd name="connsiteY10" fmla="*/ 257329 h 667593"/>
              <a:gd name="connsiteX11" fmla="*/ 9715083 w 11307831"/>
              <a:gd name="connsiteY11" fmla="*/ 390837 h 667593"/>
              <a:gd name="connsiteX12" fmla="*/ 11307831 w 11307831"/>
              <a:gd name="connsiteY12" fmla="*/ 400980 h 667593"/>
              <a:gd name="connsiteX0" fmla="*/ 0 w 11307831"/>
              <a:gd name="connsiteY0" fmla="*/ 366908 h 667595"/>
              <a:gd name="connsiteX1" fmla="*/ 7827437 w 11307831"/>
              <a:gd name="connsiteY1" fmla="*/ 360631 h 667595"/>
              <a:gd name="connsiteX2" fmla="*/ 8400899 w 11307831"/>
              <a:gd name="connsiteY2" fmla="*/ 352581 h 667595"/>
              <a:gd name="connsiteX3" fmla="*/ 8448524 w 11307831"/>
              <a:gd name="connsiteY3" fmla="*/ 466881 h 667595"/>
              <a:gd name="connsiteX4" fmla="*/ 8610449 w 11307831"/>
              <a:gd name="connsiteY4" fmla="*/ 133506 h 667595"/>
              <a:gd name="connsiteX5" fmla="*/ 8600924 w 11307831"/>
              <a:gd name="connsiteY5" fmla="*/ 666906 h 667595"/>
              <a:gd name="connsiteX6" fmla="*/ 8871770 w 11307831"/>
              <a:gd name="connsiteY6" fmla="*/ 155 h 667595"/>
              <a:gd name="connsiteX7" fmla="*/ 8905724 w 11307831"/>
              <a:gd name="connsiteY7" fmla="*/ 600231 h 667595"/>
              <a:gd name="connsiteX8" fmla="*/ 9210524 w 11307831"/>
              <a:gd name="connsiteY8" fmla="*/ 114456 h 667595"/>
              <a:gd name="connsiteX9" fmla="*/ 9191474 w 11307831"/>
              <a:gd name="connsiteY9" fmla="*/ 476406 h 667595"/>
              <a:gd name="connsiteX10" fmla="*/ 9418778 w 11307831"/>
              <a:gd name="connsiteY10" fmla="*/ 257331 h 667595"/>
              <a:gd name="connsiteX11" fmla="*/ 9715083 w 11307831"/>
              <a:gd name="connsiteY11" fmla="*/ 390839 h 667595"/>
              <a:gd name="connsiteX12" fmla="*/ 11307831 w 11307831"/>
              <a:gd name="connsiteY12" fmla="*/ 400982 h 667595"/>
              <a:gd name="connsiteX0" fmla="*/ 0 w 11307831"/>
              <a:gd name="connsiteY0" fmla="*/ 367030 h 667717"/>
              <a:gd name="connsiteX1" fmla="*/ 7827437 w 11307831"/>
              <a:gd name="connsiteY1" fmla="*/ 360753 h 667717"/>
              <a:gd name="connsiteX2" fmla="*/ 8400899 w 11307831"/>
              <a:gd name="connsiteY2" fmla="*/ 352703 h 667717"/>
              <a:gd name="connsiteX3" fmla="*/ 8448524 w 11307831"/>
              <a:gd name="connsiteY3" fmla="*/ 467003 h 667717"/>
              <a:gd name="connsiteX4" fmla="*/ 8610449 w 11307831"/>
              <a:gd name="connsiteY4" fmla="*/ 133628 h 667717"/>
              <a:gd name="connsiteX5" fmla="*/ 8600924 w 11307831"/>
              <a:gd name="connsiteY5" fmla="*/ 667028 h 667717"/>
              <a:gd name="connsiteX6" fmla="*/ 8871770 w 11307831"/>
              <a:gd name="connsiteY6" fmla="*/ 277 h 667717"/>
              <a:gd name="connsiteX7" fmla="*/ 8858608 w 11307831"/>
              <a:gd name="connsiteY7" fmla="*/ 578863 h 667717"/>
              <a:gd name="connsiteX8" fmla="*/ 9210524 w 11307831"/>
              <a:gd name="connsiteY8" fmla="*/ 114578 h 667717"/>
              <a:gd name="connsiteX9" fmla="*/ 9191474 w 11307831"/>
              <a:gd name="connsiteY9" fmla="*/ 476528 h 667717"/>
              <a:gd name="connsiteX10" fmla="*/ 9418778 w 11307831"/>
              <a:gd name="connsiteY10" fmla="*/ 257453 h 667717"/>
              <a:gd name="connsiteX11" fmla="*/ 9715083 w 11307831"/>
              <a:gd name="connsiteY11" fmla="*/ 390961 h 667717"/>
              <a:gd name="connsiteX12" fmla="*/ 11307831 w 11307831"/>
              <a:gd name="connsiteY12" fmla="*/ 401104 h 667717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191474 w 11307831"/>
              <a:gd name="connsiteY9" fmla="*/ 476539 h 667728"/>
              <a:gd name="connsiteX10" fmla="*/ 9418778 w 11307831"/>
              <a:gd name="connsiteY10" fmla="*/ 257464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418778 w 11307831"/>
              <a:gd name="connsiteY10" fmla="*/ 257464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177310 w 11307831"/>
              <a:gd name="connsiteY10" fmla="*/ 307608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177310 w 11307831"/>
              <a:gd name="connsiteY10" fmla="*/ 307608 h 667728"/>
              <a:gd name="connsiteX11" fmla="*/ 9420609 w 11307831"/>
              <a:gd name="connsiteY11" fmla="*/ 433954 h 667728"/>
              <a:gd name="connsiteX12" fmla="*/ 11307831 w 11307831"/>
              <a:gd name="connsiteY12" fmla="*/ 401115 h 667728"/>
              <a:gd name="connsiteX0" fmla="*/ 0 w 11307831"/>
              <a:gd name="connsiteY0" fmla="*/ 367376 h 711002"/>
              <a:gd name="connsiteX1" fmla="*/ 7827437 w 11307831"/>
              <a:gd name="connsiteY1" fmla="*/ 361099 h 711002"/>
              <a:gd name="connsiteX2" fmla="*/ 8400899 w 11307831"/>
              <a:gd name="connsiteY2" fmla="*/ 353049 h 711002"/>
              <a:gd name="connsiteX3" fmla="*/ 8448524 w 11307831"/>
              <a:gd name="connsiteY3" fmla="*/ 467349 h 711002"/>
              <a:gd name="connsiteX4" fmla="*/ 8610449 w 11307831"/>
              <a:gd name="connsiteY4" fmla="*/ 133974 h 711002"/>
              <a:gd name="connsiteX5" fmla="*/ 8577367 w 11307831"/>
              <a:gd name="connsiteY5" fmla="*/ 710356 h 711002"/>
              <a:gd name="connsiteX6" fmla="*/ 8871770 w 11307831"/>
              <a:gd name="connsiteY6" fmla="*/ 623 h 711002"/>
              <a:gd name="connsiteX7" fmla="*/ 8858608 w 11307831"/>
              <a:gd name="connsiteY7" fmla="*/ 579209 h 711002"/>
              <a:gd name="connsiteX8" fmla="*/ 9022061 w 11307831"/>
              <a:gd name="connsiteY8" fmla="*/ 251033 h 711002"/>
              <a:gd name="connsiteX9" fmla="*/ 9026569 w 11307831"/>
              <a:gd name="connsiteY9" fmla="*/ 534183 h 711002"/>
              <a:gd name="connsiteX10" fmla="*/ 9177310 w 11307831"/>
              <a:gd name="connsiteY10" fmla="*/ 307943 h 711002"/>
              <a:gd name="connsiteX11" fmla="*/ 9420609 w 11307831"/>
              <a:gd name="connsiteY11" fmla="*/ 434289 h 711002"/>
              <a:gd name="connsiteX12" fmla="*/ 11307831 w 11307831"/>
              <a:gd name="connsiteY12" fmla="*/ 401450 h 711002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7310 w 11307831"/>
              <a:gd name="connsiteY10" fmla="*/ 307945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67603 w 11307831"/>
              <a:gd name="connsiteY11" fmla="*/ 434291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4 w 11307831"/>
              <a:gd name="connsiteY2" fmla="*/ 295742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3784 w 11307831"/>
              <a:gd name="connsiteY2" fmla="*/ 317234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0780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294891 w 11307831"/>
              <a:gd name="connsiteY2" fmla="*/ 367381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30107 h 711004"/>
              <a:gd name="connsiteX0" fmla="*/ 0 w 11307831"/>
              <a:gd name="connsiteY0" fmla="*/ 367378 h 710984"/>
              <a:gd name="connsiteX1" fmla="*/ 7827437 w 11307831"/>
              <a:gd name="connsiteY1" fmla="*/ 361101 h 710984"/>
              <a:gd name="connsiteX2" fmla="*/ 8306670 w 11307831"/>
              <a:gd name="connsiteY2" fmla="*/ 338726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7437 w 11307831"/>
              <a:gd name="connsiteY1" fmla="*/ 361101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09770 w 11307831"/>
              <a:gd name="connsiteY1" fmla="*/ 44706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79"/>
              <a:gd name="connsiteX1" fmla="*/ 7821549 w 11307831"/>
              <a:gd name="connsiteY1" fmla="*/ 425574 h 710979"/>
              <a:gd name="connsiteX2" fmla="*/ 8300781 w 11307831"/>
              <a:gd name="connsiteY2" fmla="*/ 446180 h 710979"/>
              <a:gd name="connsiteX3" fmla="*/ 8395518 w 11307831"/>
              <a:gd name="connsiteY3" fmla="*/ 603460 h 710979"/>
              <a:gd name="connsiteX4" fmla="*/ 8610449 w 11307831"/>
              <a:gd name="connsiteY4" fmla="*/ 133976 h 710979"/>
              <a:gd name="connsiteX5" fmla="*/ 8577367 w 11307831"/>
              <a:gd name="connsiteY5" fmla="*/ 710358 h 710979"/>
              <a:gd name="connsiteX6" fmla="*/ 8871770 w 11307831"/>
              <a:gd name="connsiteY6" fmla="*/ 625 h 710979"/>
              <a:gd name="connsiteX7" fmla="*/ 8858608 w 11307831"/>
              <a:gd name="connsiteY7" fmla="*/ 579211 h 710979"/>
              <a:gd name="connsiteX8" fmla="*/ 9022061 w 11307831"/>
              <a:gd name="connsiteY8" fmla="*/ 251035 h 710979"/>
              <a:gd name="connsiteX9" fmla="*/ 9026569 w 11307831"/>
              <a:gd name="connsiteY9" fmla="*/ 534185 h 710979"/>
              <a:gd name="connsiteX10" fmla="*/ 9171421 w 11307831"/>
              <a:gd name="connsiteY10" fmla="*/ 322273 h 710979"/>
              <a:gd name="connsiteX11" fmla="*/ 9308708 w 11307831"/>
              <a:gd name="connsiteY11" fmla="*/ 427128 h 710979"/>
              <a:gd name="connsiteX12" fmla="*/ 9558652 w 11307831"/>
              <a:gd name="connsiteY12" fmla="*/ 430110 h 710979"/>
              <a:gd name="connsiteX13" fmla="*/ 11307831 w 11307831"/>
              <a:gd name="connsiteY13" fmla="*/ 430107 h 710979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300781 w 11307831"/>
              <a:gd name="connsiteY2" fmla="*/ 446180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294891 w 11307831"/>
              <a:gd name="connsiteY2" fmla="*/ 467670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18449 w 11307831"/>
              <a:gd name="connsiteY2" fmla="*/ 481999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18449 w 11307831"/>
              <a:gd name="connsiteY2" fmla="*/ 481999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283112 w 11307831"/>
              <a:gd name="connsiteY2" fmla="*/ 481999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0"/>
              <a:gd name="connsiteX1" fmla="*/ 7892223 w 11307831"/>
              <a:gd name="connsiteY1" fmla="*/ 425574 h 710970"/>
              <a:gd name="connsiteX2" fmla="*/ 8300781 w 11307831"/>
              <a:gd name="connsiteY2" fmla="*/ 446180 h 710970"/>
              <a:gd name="connsiteX3" fmla="*/ 8389629 w 11307831"/>
              <a:gd name="connsiteY3" fmla="*/ 660768 h 710970"/>
              <a:gd name="connsiteX4" fmla="*/ 8610449 w 11307831"/>
              <a:gd name="connsiteY4" fmla="*/ 133976 h 710970"/>
              <a:gd name="connsiteX5" fmla="*/ 8577367 w 11307831"/>
              <a:gd name="connsiteY5" fmla="*/ 710358 h 710970"/>
              <a:gd name="connsiteX6" fmla="*/ 8871770 w 11307831"/>
              <a:gd name="connsiteY6" fmla="*/ 625 h 710970"/>
              <a:gd name="connsiteX7" fmla="*/ 8858608 w 11307831"/>
              <a:gd name="connsiteY7" fmla="*/ 579211 h 710970"/>
              <a:gd name="connsiteX8" fmla="*/ 9022061 w 11307831"/>
              <a:gd name="connsiteY8" fmla="*/ 251035 h 710970"/>
              <a:gd name="connsiteX9" fmla="*/ 9026569 w 11307831"/>
              <a:gd name="connsiteY9" fmla="*/ 534185 h 710970"/>
              <a:gd name="connsiteX10" fmla="*/ 9171421 w 11307831"/>
              <a:gd name="connsiteY10" fmla="*/ 322273 h 710970"/>
              <a:gd name="connsiteX11" fmla="*/ 9308708 w 11307831"/>
              <a:gd name="connsiteY11" fmla="*/ 427128 h 710970"/>
              <a:gd name="connsiteX12" fmla="*/ 9558652 w 11307831"/>
              <a:gd name="connsiteY12" fmla="*/ 430110 h 710970"/>
              <a:gd name="connsiteX13" fmla="*/ 11307831 w 11307831"/>
              <a:gd name="connsiteY13" fmla="*/ 430107 h 710970"/>
              <a:gd name="connsiteX0" fmla="*/ 0 w 11307831"/>
              <a:gd name="connsiteY0" fmla="*/ 367378 h 710970"/>
              <a:gd name="connsiteX1" fmla="*/ 7892223 w 11307831"/>
              <a:gd name="connsiteY1" fmla="*/ 425574 h 710970"/>
              <a:gd name="connsiteX2" fmla="*/ 8294893 w 11307831"/>
              <a:gd name="connsiteY2" fmla="*/ 424688 h 710970"/>
              <a:gd name="connsiteX3" fmla="*/ 8389629 w 11307831"/>
              <a:gd name="connsiteY3" fmla="*/ 660768 h 710970"/>
              <a:gd name="connsiteX4" fmla="*/ 8610449 w 11307831"/>
              <a:gd name="connsiteY4" fmla="*/ 133976 h 710970"/>
              <a:gd name="connsiteX5" fmla="*/ 8577367 w 11307831"/>
              <a:gd name="connsiteY5" fmla="*/ 710358 h 710970"/>
              <a:gd name="connsiteX6" fmla="*/ 8871770 w 11307831"/>
              <a:gd name="connsiteY6" fmla="*/ 625 h 710970"/>
              <a:gd name="connsiteX7" fmla="*/ 8858608 w 11307831"/>
              <a:gd name="connsiteY7" fmla="*/ 579211 h 710970"/>
              <a:gd name="connsiteX8" fmla="*/ 9022061 w 11307831"/>
              <a:gd name="connsiteY8" fmla="*/ 251035 h 710970"/>
              <a:gd name="connsiteX9" fmla="*/ 9026569 w 11307831"/>
              <a:gd name="connsiteY9" fmla="*/ 534185 h 710970"/>
              <a:gd name="connsiteX10" fmla="*/ 9171421 w 11307831"/>
              <a:gd name="connsiteY10" fmla="*/ 322273 h 710970"/>
              <a:gd name="connsiteX11" fmla="*/ 9308708 w 11307831"/>
              <a:gd name="connsiteY11" fmla="*/ 427128 h 710970"/>
              <a:gd name="connsiteX12" fmla="*/ 9558652 w 11307831"/>
              <a:gd name="connsiteY12" fmla="*/ 430110 h 710970"/>
              <a:gd name="connsiteX13" fmla="*/ 11307831 w 11307831"/>
              <a:gd name="connsiteY13" fmla="*/ 430107 h 710970"/>
              <a:gd name="connsiteX0" fmla="*/ 0 w 11337279"/>
              <a:gd name="connsiteY0" fmla="*/ 410361 h 710970"/>
              <a:gd name="connsiteX1" fmla="*/ 7921671 w 11337279"/>
              <a:gd name="connsiteY1" fmla="*/ 425574 h 710970"/>
              <a:gd name="connsiteX2" fmla="*/ 8324341 w 11337279"/>
              <a:gd name="connsiteY2" fmla="*/ 424688 h 710970"/>
              <a:gd name="connsiteX3" fmla="*/ 8419077 w 11337279"/>
              <a:gd name="connsiteY3" fmla="*/ 660768 h 710970"/>
              <a:gd name="connsiteX4" fmla="*/ 8639897 w 11337279"/>
              <a:gd name="connsiteY4" fmla="*/ 133976 h 710970"/>
              <a:gd name="connsiteX5" fmla="*/ 8606815 w 11337279"/>
              <a:gd name="connsiteY5" fmla="*/ 710358 h 710970"/>
              <a:gd name="connsiteX6" fmla="*/ 8901218 w 11337279"/>
              <a:gd name="connsiteY6" fmla="*/ 625 h 710970"/>
              <a:gd name="connsiteX7" fmla="*/ 8888056 w 11337279"/>
              <a:gd name="connsiteY7" fmla="*/ 579211 h 710970"/>
              <a:gd name="connsiteX8" fmla="*/ 9051509 w 11337279"/>
              <a:gd name="connsiteY8" fmla="*/ 251035 h 710970"/>
              <a:gd name="connsiteX9" fmla="*/ 9056017 w 11337279"/>
              <a:gd name="connsiteY9" fmla="*/ 534185 h 710970"/>
              <a:gd name="connsiteX10" fmla="*/ 9200869 w 11337279"/>
              <a:gd name="connsiteY10" fmla="*/ 322273 h 710970"/>
              <a:gd name="connsiteX11" fmla="*/ 9338156 w 11337279"/>
              <a:gd name="connsiteY11" fmla="*/ 427128 h 710970"/>
              <a:gd name="connsiteX12" fmla="*/ 9588100 w 11337279"/>
              <a:gd name="connsiteY12" fmla="*/ 430110 h 710970"/>
              <a:gd name="connsiteX13" fmla="*/ 11337279 w 11337279"/>
              <a:gd name="connsiteY13" fmla="*/ 430107 h 710970"/>
              <a:gd name="connsiteX0" fmla="*/ 0 w 11366726"/>
              <a:gd name="connsiteY0" fmla="*/ 431852 h 710970"/>
              <a:gd name="connsiteX1" fmla="*/ 7951118 w 11366726"/>
              <a:gd name="connsiteY1" fmla="*/ 425574 h 710970"/>
              <a:gd name="connsiteX2" fmla="*/ 8353788 w 11366726"/>
              <a:gd name="connsiteY2" fmla="*/ 424688 h 710970"/>
              <a:gd name="connsiteX3" fmla="*/ 8448524 w 11366726"/>
              <a:gd name="connsiteY3" fmla="*/ 660768 h 710970"/>
              <a:gd name="connsiteX4" fmla="*/ 8669344 w 11366726"/>
              <a:gd name="connsiteY4" fmla="*/ 133976 h 710970"/>
              <a:gd name="connsiteX5" fmla="*/ 8636262 w 11366726"/>
              <a:gd name="connsiteY5" fmla="*/ 710358 h 710970"/>
              <a:gd name="connsiteX6" fmla="*/ 8930665 w 11366726"/>
              <a:gd name="connsiteY6" fmla="*/ 625 h 710970"/>
              <a:gd name="connsiteX7" fmla="*/ 8917503 w 11366726"/>
              <a:gd name="connsiteY7" fmla="*/ 579211 h 710970"/>
              <a:gd name="connsiteX8" fmla="*/ 9080956 w 11366726"/>
              <a:gd name="connsiteY8" fmla="*/ 251035 h 710970"/>
              <a:gd name="connsiteX9" fmla="*/ 9085464 w 11366726"/>
              <a:gd name="connsiteY9" fmla="*/ 534185 h 710970"/>
              <a:gd name="connsiteX10" fmla="*/ 9230316 w 11366726"/>
              <a:gd name="connsiteY10" fmla="*/ 322273 h 710970"/>
              <a:gd name="connsiteX11" fmla="*/ 9367603 w 11366726"/>
              <a:gd name="connsiteY11" fmla="*/ 427128 h 710970"/>
              <a:gd name="connsiteX12" fmla="*/ 9617547 w 11366726"/>
              <a:gd name="connsiteY12" fmla="*/ 430110 h 710970"/>
              <a:gd name="connsiteX13" fmla="*/ 11366726 w 11366726"/>
              <a:gd name="connsiteY13" fmla="*/ 430107 h 710970"/>
              <a:gd name="connsiteX0" fmla="*/ 0 w 11366726"/>
              <a:gd name="connsiteY0" fmla="*/ 431852 h 711817"/>
              <a:gd name="connsiteX1" fmla="*/ 7951118 w 11366726"/>
              <a:gd name="connsiteY1" fmla="*/ 425574 h 711817"/>
              <a:gd name="connsiteX2" fmla="*/ 8353788 w 11366726"/>
              <a:gd name="connsiteY2" fmla="*/ 424688 h 711817"/>
              <a:gd name="connsiteX3" fmla="*/ 8448524 w 11366726"/>
              <a:gd name="connsiteY3" fmla="*/ 660768 h 711817"/>
              <a:gd name="connsiteX4" fmla="*/ 8669345 w 11366726"/>
              <a:gd name="connsiteY4" fmla="*/ 198450 h 711817"/>
              <a:gd name="connsiteX5" fmla="*/ 8636262 w 11366726"/>
              <a:gd name="connsiteY5" fmla="*/ 710358 h 711817"/>
              <a:gd name="connsiteX6" fmla="*/ 8930665 w 11366726"/>
              <a:gd name="connsiteY6" fmla="*/ 625 h 711817"/>
              <a:gd name="connsiteX7" fmla="*/ 8917503 w 11366726"/>
              <a:gd name="connsiteY7" fmla="*/ 579211 h 711817"/>
              <a:gd name="connsiteX8" fmla="*/ 9080956 w 11366726"/>
              <a:gd name="connsiteY8" fmla="*/ 251035 h 711817"/>
              <a:gd name="connsiteX9" fmla="*/ 9085464 w 11366726"/>
              <a:gd name="connsiteY9" fmla="*/ 534185 h 711817"/>
              <a:gd name="connsiteX10" fmla="*/ 9230316 w 11366726"/>
              <a:gd name="connsiteY10" fmla="*/ 322273 h 711817"/>
              <a:gd name="connsiteX11" fmla="*/ 9367603 w 11366726"/>
              <a:gd name="connsiteY11" fmla="*/ 427128 h 711817"/>
              <a:gd name="connsiteX12" fmla="*/ 9617547 w 11366726"/>
              <a:gd name="connsiteY12" fmla="*/ 430110 h 711817"/>
              <a:gd name="connsiteX13" fmla="*/ 11366726 w 11366726"/>
              <a:gd name="connsiteY13" fmla="*/ 430107 h 711817"/>
              <a:gd name="connsiteX0" fmla="*/ 0 w 11366726"/>
              <a:gd name="connsiteY0" fmla="*/ 431852 h 711817"/>
              <a:gd name="connsiteX1" fmla="*/ 7951118 w 11366726"/>
              <a:gd name="connsiteY1" fmla="*/ 425574 h 711817"/>
              <a:gd name="connsiteX2" fmla="*/ 8353788 w 11366726"/>
              <a:gd name="connsiteY2" fmla="*/ 424688 h 711817"/>
              <a:gd name="connsiteX3" fmla="*/ 8448524 w 11366726"/>
              <a:gd name="connsiteY3" fmla="*/ 660768 h 711817"/>
              <a:gd name="connsiteX4" fmla="*/ 8651677 w 11366726"/>
              <a:gd name="connsiteY4" fmla="*/ 198450 h 711817"/>
              <a:gd name="connsiteX5" fmla="*/ 8636262 w 11366726"/>
              <a:gd name="connsiteY5" fmla="*/ 710358 h 711817"/>
              <a:gd name="connsiteX6" fmla="*/ 8930665 w 11366726"/>
              <a:gd name="connsiteY6" fmla="*/ 625 h 711817"/>
              <a:gd name="connsiteX7" fmla="*/ 8917503 w 11366726"/>
              <a:gd name="connsiteY7" fmla="*/ 579211 h 711817"/>
              <a:gd name="connsiteX8" fmla="*/ 9080956 w 11366726"/>
              <a:gd name="connsiteY8" fmla="*/ 251035 h 711817"/>
              <a:gd name="connsiteX9" fmla="*/ 9085464 w 11366726"/>
              <a:gd name="connsiteY9" fmla="*/ 534185 h 711817"/>
              <a:gd name="connsiteX10" fmla="*/ 9230316 w 11366726"/>
              <a:gd name="connsiteY10" fmla="*/ 322273 h 711817"/>
              <a:gd name="connsiteX11" fmla="*/ 9367603 w 11366726"/>
              <a:gd name="connsiteY11" fmla="*/ 427128 h 711817"/>
              <a:gd name="connsiteX12" fmla="*/ 9617547 w 11366726"/>
              <a:gd name="connsiteY12" fmla="*/ 430110 h 711817"/>
              <a:gd name="connsiteX13" fmla="*/ 11366726 w 11366726"/>
              <a:gd name="connsiteY13" fmla="*/ 430107 h 711817"/>
              <a:gd name="connsiteX0" fmla="*/ 0 w 11366726"/>
              <a:gd name="connsiteY0" fmla="*/ 433659 h 849486"/>
              <a:gd name="connsiteX1" fmla="*/ 7951118 w 11366726"/>
              <a:gd name="connsiteY1" fmla="*/ 427381 h 849486"/>
              <a:gd name="connsiteX2" fmla="*/ 8353788 w 11366726"/>
              <a:gd name="connsiteY2" fmla="*/ 426495 h 849486"/>
              <a:gd name="connsiteX3" fmla="*/ 8448524 w 11366726"/>
              <a:gd name="connsiteY3" fmla="*/ 662575 h 849486"/>
              <a:gd name="connsiteX4" fmla="*/ 8651677 w 11366726"/>
              <a:gd name="connsiteY4" fmla="*/ 200257 h 849486"/>
              <a:gd name="connsiteX5" fmla="*/ 8600925 w 11366726"/>
              <a:gd name="connsiteY5" fmla="*/ 848274 h 849486"/>
              <a:gd name="connsiteX6" fmla="*/ 8930665 w 11366726"/>
              <a:gd name="connsiteY6" fmla="*/ 2432 h 849486"/>
              <a:gd name="connsiteX7" fmla="*/ 8917503 w 11366726"/>
              <a:gd name="connsiteY7" fmla="*/ 581018 h 849486"/>
              <a:gd name="connsiteX8" fmla="*/ 9080956 w 11366726"/>
              <a:gd name="connsiteY8" fmla="*/ 252842 h 849486"/>
              <a:gd name="connsiteX9" fmla="*/ 9085464 w 11366726"/>
              <a:gd name="connsiteY9" fmla="*/ 535992 h 849486"/>
              <a:gd name="connsiteX10" fmla="*/ 9230316 w 11366726"/>
              <a:gd name="connsiteY10" fmla="*/ 324080 h 849486"/>
              <a:gd name="connsiteX11" fmla="*/ 9367603 w 11366726"/>
              <a:gd name="connsiteY11" fmla="*/ 428935 h 849486"/>
              <a:gd name="connsiteX12" fmla="*/ 9617547 w 11366726"/>
              <a:gd name="connsiteY12" fmla="*/ 431917 h 849486"/>
              <a:gd name="connsiteX13" fmla="*/ 11366726 w 11366726"/>
              <a:gd name="connsiteY13" fmla="*/ 431914 h 849486"/>
              <a:gd name="connsiteX0" fmla="*/ 538951 w 11905677"/>
              <a:gd name="connsiteY0" fmla="*/ 433659 h 849486"/>
              <a:gd name="connsiteX1" fmla="*/ 603737 w 11905677"/>
              <a:gd name="connsiteY1" fmla="*/ 431917 h 849486"/>
              <a:gd name="connsiteX2" fmla="*/ 8490069 w 11905677"/>
              <a:gd name="connsiteY2" fmla="*/ 427381 h 849486"/>
              <a:gd name="connsiteX3" fmla="*/ 8892739 w 11905677"/>
              <a:gd name="connsiteY3" fmla="*/ 426495 h 849486"/>
              <a:gd name="connsiteX4" fmla="*/ 8987475 w 11905677"/>
              <a:gd name="connsiteY4" fmla="*/ 662575 h 849486"/>
              <a:gd name="connsiteX5" fmla="*/ 9190628 w 11905677"/>
              <a:gd name="connsiteY5" fmla="*/ 200257 h 849486"/>
              <a:gd name="connsiteX6" fmla="*/ 9139876 w 11905677"/>
              <a:gd name="connsiteY6" fmla="*/ 848274 h 849486"/>
              <a:gd name="connsiteX7" fmla="*/ 9469616 w 11905677"/>
              <a:gd name="connsiteY7" fmla="*/ 2432 h 849486"/>
              <a:gd name="connsiteX8" fmla="*/ 9456454 w 11905677"/>
              <a:gd name="connsiteY8" fmla="*/ 581018 h 849486"/>
              <a:gd name="connsiteX9" fmla="*/ 9619907 w 11905677"/>
              <a:gd name="connsiteY9" fmla="*/ 252842 h 849486"/>
              <a:gd name="connsiteX10" fmla="*/ 9624415 w 11905677"/>
              <a:gd name="connsiteY10" fmla="*/ 535992 h 849486"/>
              <a:gd name="connsiteX11" fmla="*/ 9769267 w 11905677"/>
              <a:gd name="connsiteY11" fmla="*/ 324080 h 849486"/>
              <a:gd name="connsiteX12" fmla="*/ 9906554 w 11905677"/>
              <a:gd name="connsiteY12" fmla="*/ 428935 h 849486"/>
              <a:gd name="connsiteX13" fmla="*/ 10156498 w 11905677"/>
              <a:gd name="connsiteY13" fmla="*/ 431917 h 849486"/>
              <a:gd name="connsiteX14" fmla="*/ 11905677 w 11905677"/>
              <a:gd name="connsiteY14" fmla="*/ 431914 h 849486"/>
              <a:gd name="connsiteX0" fmla="*/ 0 w 11301940"/>
              <a:gd name="connsiteY0" fmla="*/ 431917 h 849486"/>
              <a:gd name="connsiteX1" fmla="*/ 7886332 w 11301940"/>
              <a:gd name="connsiteY1" fmla="*/ 427381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13053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63200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7880442 w 11301940"/>
              <a:gd name="connsiteY2" fmla="*/ 434545 h 849486"/>
              <a:gd name="connsiteX3" fmla="*/ 8289002 w 11301940"/>
              <a:gd name="connsiteY3" fmla="*/ 426495 h 849486"/>
              <a:gd name="connsiteX4" fmla="*/ 8383738 w 11301940"/>
              <a:gd name="connsiteY4" fmla="*/ 662575 h 849486"/>
              <a:gd name="connsiteX5" fmla="*/ 8586891 w 11301940"/>
              <a:gd name="connsiteY5" fmla="*/ 200257 h 849486"/>
              <a:gd name="connsiteX6" fmla="*/ 8536139 w 11301940"/>
              <a:gd name="connsiteY6" fmla="*/ 848274 h 849486"/>
              <a:gd name="connsiteX7" fmla="*/ 8865879 w 11301940"/>
              <a:gd name="connsiteY7" fmla="*/ 2432 h 849486"/>
              <a:gd name="connsiteX8" fmla="*/ 8852717 w 11301940"/>
              <a:gd name="connsiteY8" fmla="*/ 581018 h 849486"/>
              <a:gd name="connsiteX9" fmla="*/ 9016170 w 11301940"/>
              <a:gd name="connsiteY9" fmla="*/ 252842 h 849486"/>
              <a:gd name="connsiteX10" fmla="*/ 9020678 w 11301940"/>
              <a:gd name="connsiteY10" fmla="*/ 535992 h 849486"/>
              <a:gd name="connsiteX11" fmla="*/ 9165530 w 11301940"/>
              <a:gd name="connsiteY11" fmla="*/ 324080 h 849486"/>
              <a:gd name="connsiteX12" fmla="*/ 9302817 w 11301940"/>
              <a:gd name="connsiteY12" fmla="*/ 428935 h 849486"/>
              <a:gd name="connsiteX13" fmla="*/ 9552761 w 11301940"/>
              <a:gd name="connsiteY13" fmla="*/ 431917 h 849486"/>
              <a:gd name="connsiteX14" fmla="*/ 11301940 w 11301940"/>
              <a:gd name="connsiteY14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880442 w 11301940"/>
              <a:gd name="connsiteY3" fmla="*/ 434545 h 849486"/>
              <a:gd name="connsiteX4" fmla="*/ 8289002 w 11301940"/>
              <a:gd name="connsiteY4" fmla="*/ 426495 h 849486"/>
              <a:gd name="connsiteX5" fmla="*/ 8383738 w 11301940"/>
              <a:gd name="connsiteY5" fmla="*/ 662575 h 849486"/>
              <a:gd name="connsiteX6" fmla="*/ 8586891 w 11301940"/>
              <a:gd name="connsiteY6" fmla="*/ 200257 h 849486"/>
              <a:gd name="connsiteX7" fmla="*/ 8536139 w 11301940"/>
              <a:gd name="connsiteY7" fmla="*/ 848274 h 849486"/>
              <a:gd name="connsiteX8" fmla="*/ 8865879 w 11301940"/>
              <a:gd name="connsiteY8" fmla="*/ 2432 h 849486"/>
              <a:gd name="connsiteX9" fmla="*/ 8852717 w 11301940"/>
              <a:gd name="connsiteY9" fmla="*/ 581018 h 849486"/>
              <a:gd name="connsiteX10" fmla="*/ 9016170 w 11301940"/>
              <a:gd name="connsiteY10" fmla="*/ 252842 h 849486"/>
              <a:gd name="connsiteX11" fmla="*/ 9020678 w 11301940"/>
              <a:gd name="connsiteY11" fmla="*/ 535992 h 849486"/>
              <a:gd name="connsiteX12" fmla="*/ 9165530 w 11301940"/>
              <a:gd name="connsiteY12" fmla="*/ 324080 h 849486"/>
              <a:gd name="connsiteX13" fmla="*/ 9302817 w 11301940"/>
              <a:gd name="connsiteY13" fmla="*/ 428935 h 849486"/>
              <a:gd name="connsiteX14" fmla="*/ 9552761 w 11301940"/>
              <a:gd name="connsiteY14" fmla="*/ 431917 h 849486"/>
              <a:gd name="connsiteX15" fmla="*/ 11301940 w 11301940"/>
              <a:gd name="connsiteY15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880442 w 11301940"/>
              <a:gd name="connsiteY4" fmla="*/ 434545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962895 w 11301940"/>
              <a:gd name="connsiteY4" fmla="*/ 434545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974674 w 11301940"/>
              <a:gd name="connsiteY4" fmla="*/ 420218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3113 w 11301940"/>
              <a:gd name="connsiteY5" fmla="*/ 437241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3113 w 11301940"/>
              <a:gd name="connsiteY5" fmla="*/ 447986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0168 w 11301940"/>
              <a:gd name="connsiteY5" fmla="*/ 462314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6226 w 11308166"/>
              <a:gd name="connsiteY0" fmla="*/ 431917 h 849486"/>
              <a:gd name="connsiteX1" fmla="*/ 0 w 11308166"/>
              <a:gd name="connsiteY1" fmla="*/ 417593 h 849486"/>
              <a:gd name="connsiteX2" fmla="*/ 4814999 w 11308166"/>
              <a:gd name="connsiteY2" fmla="*/ 431917 h 849486"/>
              <a:gd name="connsiteX3" fmla="*/ 6313875 w 11308166"/>
              <a:gd name="connsiteY3" fmla="*/ 431917 h 849486"/>
              <a:gd name="connsiteX4" fmla="*/ 7541835 w 11308166"/>
              <a:gd name="connsiteY4" fmla="*/ 431917 h 849486"/>
              <a:gd name="connsiteX5" fmla="*/ 8016237 w 11308166"/>
              <a:gd name="connsiteY5" fmla="*/ 430964 h 849486"/>
              <a:gd name="connsiteX6" fmla="*/ 8286394 w 11308166"/>
              <a:gd name="connsiteY6" fmla="*/ 462314 h 849486"/>
              <a:gd name="connsiteX7" fmla="*/ 8389964 w 11308166"/>
              <a:gd name="connsiteY7" fmla="*/ 662575 h 849486"/>
              <a:gd name="connsiteX8" fmla="*/ 8593117 w 11308166"/>
              <a:gd name="connsiteY8" fmla="*/ 200257 h 849486"/>
              <a:gd name="connsiteX9" fmla="*/ 8542365 w 11308166"/>
              <a:gd name="connsiteY9" fmla="*/ 848274 h 849486"/>
              <a:gd name="connsiteX10" fmla="*/ 8872105 w 11308166"/>
              <a:gd name="connsiteY10" fmla="*/ 2432 h 849486"/>
              <a:gd name="connsiteX11" fmla="*/ 8858943 w 11308166"/>
              <a:gd name="connsiteY11" fmla="*/ 581018 h 849486"/>
              <a:gd name="connsiteX12" fmla="*/ 9022396 w 11308166"/>
              <a:gd name="connsiteY12" fmla="*/ 252842 h 849486"/>
              <a:gd name="connsiteX13" fmla="*/ 9026904 w 11308166"/>
              <a:gd name="connsiteY13" fmla="*/ 535992 h 849486"/>
              <a:gd name="connsiteX14" fmla="*/ 9171756 w 11308166"/>
              <a:gd name="connsiteY14" fmla="*/ 324080 h 849486"/>
              <a:gd name="connsiteX15" fmla="*/ 9309043 w 11308166"/>
              <a:gd name="connsiteY15" fmla="*/ 428935 h 849486"/>
              <a:gd name="connsiteX16" fmla="*/ 9558987 w 11308166"/>
              <a:gd name="connsiteY16" fmla="*/ 431917 h 849486"/>
              <a:gd name="connsiteX17" fmla="*/ 11308166 w 11308166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57616 w 12556739"/>
              <a:gd name="connsiteY15" fmla="*/ 428935 h 849486"/>
              <a:gd name="connsiteX16" fmla="*/ 10807560 w 12556739"/>
              <a:gd name="connsiteY16" fmla="*/ 431917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69395 w 12556739"/>
              <a:gd name="connsiteY15" fmla="*/ 615190 h 849486"/>
              <a:gd name="connsiteX16" fmla="*/ 10807560 w 12556739"/>
              <a:gd name="connsiteY16" fmla="*/ 431917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69395 w 12556739"/>
              <a:gd name="connsiteY15" fmla="*/ 615190 h 849486"/>
              <a:gd name="connsiteX16" fmla="*/ 11031360 w 12556739"/>
              <a:gd name="connsiteY16" fmla="*/ 71846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1031360 w 12556739"/>
              <a:gd name="connsiteY16" fmla="*/ 71846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50355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503554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618173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10500 w 12556739"/>
              <a:gd name="connsiteY15" fmla="*/ 629517 h 849486"/>
              <a:gd name="connsiteX16" fmla="*/ 10901791 w 12556739"/>
              <a:gd name="connsiteY16" fmla="*/ 618173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10500 w 12556739"/>
              <a:gd name="connsiteY15" fmla="*/ 629517 h 849486"/>
              <a:gd name="connsiteX16" fmla="*/ 10901791 w 12556739"/>
              <a:gd name="connsiteY16" fmla="*/ 575191 h 849486"/>
              <a:gd name="connsiteX17" fmla="*/ 12556739 w 12556739"/>
              <a:gd name="connsiteY17" fmla="*/ 603842 h 849486"/>
              <a:gd name="connsiteX0" fmla="*/ 1254799 w 12497844"/>
              <a:gd name="connsiteY0" fmla="*/ 431917 h 849486"/>
              <a:gd name="connsiteX1" fmla="*/ 0 w 12497844"/>
              <a:gd name="connsiteY1" fmla="*/ 431920 h 849486"/>
              <a:gd name="connsiteX2" fmla="*/ 6063572 w 12497844"/>
              <a:gd name="connsiteY2" fmla="*/ 431917 h 849486"/>
              <a:gd name="connsiteX3" fmla="*/ 7562448 w 12497844"/>
              <a:gd name="connsiteY3" fmla="*/ 431917 h 849486"/>
              <a:gd name="connsiteX4" fmla="*/ 8790408 w 12497844"/>
              <a:gd name="connsiteY4" fmla="*/ 431917 h 849486"/>
              <a:gd name="connsiteX5" fmla="*/ 9264810 w 12497844"/>
              <a:gd name="connsiteY5" fmla="*/ 430964 h 849486"/>
              <a:gd name="connsiteX6" fmla="*/ 9534967 w 12497844"/>
              <a:gd name="connsiteY6" fmla="*/ 462314 h 849486"/>
              <a:gd name="connsiteX7" fmla="*/ 9638537 w 12497844"/>
              <a:gd name="connsiteY7" fmla="*/ 662575 h 849486"/>
              <a:gd name="connsiteX8" fmla="*/ 9841690 w 12497844"/>
              <a:gd name="connsiteY8" fmla="*/ 200257 h 849486"/>
              <a:gd name="connsiteX9" fmla="*/ 9790938 w 12497844"/>
              <a:gd name="connsiteY9" fmla="*/ 848274 h 849486"/>
              <a:gd name="connsiteX10" fmla="*/ 10120678 w 12497844"/>
              <a:gd name="connsiteY10" fmla="*/ 2432 h 849486"/>
              <a:gd name="connsiteX11" fmla="*/ 10107516 w 12497844"/>
              <a:gd name="connsiteY11" fmla="*/ 581018 h 849486"/>
              <a:gd name="connsiteX12" fmla="*/ 10270969 w 12497844"/>
              <a:gd name="connsiteY12" fmla="*/ 252842 h 849486"/>
              <a:gd name="connsiteX13" fmla="*/ 10275477 w 12497844"/>
              <a:gd name="connsiteY13" fmla="*/ 535992 h 849486"/>
              <a:gd name="connsiteX14" fmla="*/ 10420329 w 12497844"/>
              <a:gd name="connsiteY14" fmla="*/ 324080 h 849486"/>
              <a:gd name="connsiteX15" fmla="*/ 10510500 w 12497844"/>
              <a:gd name="connsiteY15" fmla="*/ 629517 h 849486"/>
              <a:gd name="connsiteX16" fmla="*/ 10901791 w 12497844"/>
              <a:gd name="connsiteY16" fmla="*/ 575191 h 849486"/>
              <a:gd name="connsiteX17" fmla="*/ 12497844 w 12497844"/>
              <a:gd name="connsiteY17" fmla="*/ 575188 h 849486"/>
              <a:gd name="connsiteX0" fmla="*/ 1254799 w 12497844"/>
              <a:gd name="connsiteY0" fmla="*/ 289235 h 705689"/>
              <a:gd name="connsiteX1" fmla="*/ 0 w 12497844"/>
              <a:gd name="connsiteY1" fmla="*/ 289238 h 705689"/>
              <a:gd name="connsiteX2" fmla="*/ 6063572 w 12497844"/>
              <a:gd name="connsiteY2" fmla="*/ 289235 h 705689"/>
              <a:gd name="connsiteX3" fmla="*/ 7562448 w 12497844"/>
              <a:gd name="connsiteY3" fmla="*/ 289235 h 705689"/>
              <a:gd name="connsiteX4" fmla="*/ 8790408 w 12497844"/>
              <a:gd name="connsiteY4" fmla="*/ 289235 h 705689"/>
              <a:gd name="connsiteX5" fmla="*/ 9264810 w 12497844"/>
              <a:gd name="connsiteY5" fmla="*/ 288282 h 705689"/>
              <a:gd name="connsiteX6" fmla="*/ 9534967 w 12497844"/>
              <a:gd name="connsiteY6" fmla="*/ 319632 h 705689"/>
              <a:gd name="connsiteX7" fmla="*/ 9638537 w 12497844"/>
              <a:gd name="connsiteY7" fmla="*/ 519893 h 705689"/>
              <a:gd name="connsiteX8" fmla="*/ 9841690 w 12497844"/>
              <a:gd name="connsiteY8" fmla="*/ 57575 h 705689"/>
              <a:gd name="connsiteX9" fmla="*/ 9790938 w 12497844"/>
              <a:gd name="connsiteY9" fmla="*/ 705592 h 705689"/>
              <a:gd name="connsiteX10" fmla="*/ 10085341 w 12497844"/>
              <a:gd name="connsiteY10" fmla="*/ 3024 h 705689"/>
              <a:gd name="connsiteX11" fmla="*/ 10107516 w 12497844"/>
              <a:gd name="connsiteY11" fmla="*/ 438336 h 705689"/>
              <a:gd name="connsiteX12" fmla="*/ 10270969 w 12497844"/>
              <a:gd name="connsiteY12" fmla="*/ 110160 h 705689"/>
              <a:gd name="connsiteX13" fmla="*/ 10275477 w 12497844"/>
              <a:gd name="connsiteY13" fmla="*/ 393310 h 705689"/>
              <a:gd name="connsiteX14" fmla="*/ 10420329 w 12497844"/>
              <a:gd name="connsiteY14" fmla="*/ 181398 h 705689"/>
              <a:gd name="connsiteX15" fmla="*/ 10510500 w 12497844"/>
              <a:gd name="connsiteY15" fmla="*/ 486835 h 705689"/>
              <a:gd name="connsiteX16" fmla="*/ 10901791 w 12497844"/>
              <a:gd name="connsiteY16" fmla="*/ 432509 h 705689"/>
              <a:gd name="connsiteX17" fmla="*/ 12497844 w 12497844"/>
              <a:gd name="connsiteY17" fmla="*/ 432506 h 705689"/>
              <a:gd name="connsiteX0" fmla="*/ 1254799 w 12497844"/>
              <a:gd name="connsiteY0" fmla="*/ 289235 h 705691"/>
              <a:gd name="connsiteX1" fmla="*/ 0 w 12497844"/>
              <a:gd name="connsiteY1" fmla="*/ 289238 h 705691"/>
              <a:gd name="connsiteX2" fmla="*/ 6063572 w 12497844"/>
              <a:gd name="connsiteY2" fmla="*/ 289235 h 705691"/>
              <a:gd name="connsiteX3" fmla="*/ 7562448 w 12497844"/>
              <a:gd name="connsiteY3" fmla="*/ 289235 h 705691"/>
              <a:gd name="connsiteX4" fmla="*/ 8790408 w 12497844"/>
              <a:gd name="connsiteY4" fmla="*/ 289235 h 705691"/>
              <a:gd name="connsiteX5" fmla="*/ 9264810 w 12497844"/>
              <a:gd name="connsiteY5" fmla="*/ 288282 h 705691"/>
              <a:gd name="connsiteX6" fmla="*/ 9617420 w 12497844"/>
              <a:gd name="connsiteY6" fmla="*/ 319631 h 705691"/>
              <a:gd name="connsiteX7" fmla="*/ 9638537 w 12497844"/>
              <a:gd name="connsiteY7" fmla="*/ 519893 h 705691"/>
              <a:gd name="connsiteX8" fmla="*/ 9841690 w 12497844"/>
              <a:gd name="connsiteY8" fmla="*/ 57575 h 705691"/>
              <a:gd name="connsiteX9" fmla="*/ 9790938 w 12497844"/>
              <a:gd name="connsiteY9" fmla="*/ 705592 h 705691"/>
              <a:gd name="connsiteX10" fmla="*/ 10085341 w 12497844"/>
              <a:gd name="connsiteY10" fmla="*/ 3024 h 705691"/>
              <a:gd name="connsiteX11" fmla="*/ 10107516 w 12497844"/>
              <a:gd name="connsiteY11" fmla="*/ 438336 h 705691"/>
              <a:gd name="connsiteX12" fmla="*/ 10270969 w 12497844"/>
              <a:gd name="connsiteY12" fmla="*/ 110160 h 705691"/>
              <a:gd name="connsiteX13" fmla="*/ 10275477 w 12497844"/>
              <a:gd name="connsiteY13" fmla="*/ 393310 h 705691"/>
              <a:gd name="connsiteX14" fmla="*/ 10420329 w 12497844"/>
              <a:gd name="connsiteY14" fmla="*/ 181398 h 705691"/>
              <a:gd name="connsiteX15" fmla="*/ 10510500 w 12497844"/>
              <a:gd name="connsiteY15" fmla="*/ 486835 h 705691"/>
              <a:gd name="connsiteX16" fmla="*/ 10901791 w 12497844"/>
              <a:gd name="connsiteY16" fmla="*/ 432509 h 705691"/>
              <a:gd name="connsiteX17" fmla="*/ 12497844 w 12497844"/>
              <a:gd name="connsiteY17" fmla="*/ 432506 h 705691"/>
              <a:gd name="connsiteX0" fmla="*/ 1254799 w 12497844"/>
              <a:gd name="connsiteY0" fmla="*/ 286893 h 703347"/>
              <a:gd name="connsiteX1" fmla="*/ 0 w 12497844"/>
              <a:gd name="connsiteY1" fmla="*/ 286896 h 703347"/>
              <a:gd name="connsiteX2" fmla="*/ 6063572 w 12497844"/>
              <a:gd name="connsiteY2" fmla="*/ 286893 h 703347"/>
              <a:gd name="connsiteX3" fmla="*/ 7562448 w 12497844"/>
              <a:gd name="connsiteY3" fmla="*/ 286893 h 703347"/>
              <a:gd name="connsiteX4" fmla="*/ 8790408 w 12497844"/>
              <a:gd name="connsiteY4" fmla="*/ 286893 h 703347"/>
              <a:gd name="connsiteX5" fmla="*/ 9264810 w 12497844"/>
              <a:gd name="connsiteY5" fmla="*/ 285940 h 703347"/>
              <a:gd name="connsiteX6" fmla="*/ 9617420 w 12497844"/>
              <a:gd name="connsiteY6" fmla="*/ 317289 h 703347"/>
              <a:gd name="connsiteX7" fmla="*/ 9638537 w 12497844"/>
              <a:gd name="connsiteY7" fmla="*/ 517551 h 703347"/>
              <a:gd name="connsiteX8" fmla="*/ 9841690 w 12497844"/>
              <a:gd name="connsiteY8" fmla="*/ 55233 h 703347"/>
              <a:gd name="connsiteX9" fmla="*/ 9790938 w 12497844"/>
              <a:gd name="connsiteY9" fmla="*/ 703250 h 703347"/>
              <a:gd name="connsiteX10" fmla="*/ 10085341 w 12497844"/>
              <a:gd name="connsiteY10" fmla="*/ 682 h 703347"/>
              <a:gd name="connsiteX11" fmla="*/ 10083958 w 12497844"/>
              <a:gd name="connsiteY11" fmla="*/ 564940 h 703347"/>
              <a:gd name="connsiteX12" fmla="*/ 10270969 w 12497844"/>
              <a:gd name="connsiteY12" fmla="*/ 107818 h 703347"/>
              <a:gd name="connsiteX13" fmla="*/ 10275477 w 12497844"/>
              <a:gd name="connsiteY13" fmla="*/ 390968 h 703347"/>
              <a:gd name="connsiteX14" fmla="*/ 10420329 w 12497844"/>
              <a:gd name="connsiteY14" fmla="*/ 179056 h 703347"/>
              <a:gd name="connsiteX15" fmla="*/ 10510500 w 12497844"/>
              <a:gd name="connsiteY15" fmla="*/ 484493 h 703347"/>
              <a:gd name="connsiteX16" fmla="*/ 10901791 w 12497844"/>
              <a:gd name="connsiteY16" fmla="*/ 430167 h 703347"/>
              <a:gd name="connsiteX17" fmla="*/ 12497844 w 12497844"/>
              <a:gd name="connsiteY17" fmla="*/ 430164 h 703347"/>
              <a:gd name="connsiteX0" fmla="*/ 1254799 w 12497844"/>
              <a:gd name="connsiteY0" fmla="*/ 286893 h 703349"/>
              <a:gd name="connsiteX1" fmla="*/ 0 w 12497844"/>
              <a:gd name="connsiteY1" fmla="*/ 286896 h 703349"/>
              <a:gd name="connsiteX2" fmla="*/ 6063572 w 12497844"/>
              <a:gd name="connsiteY2" fmla="*/ 286893 h 703349"/>
              <a:gd name="connsiteX3" fmla="*/ 7562448 w 12497844"/>
              <a:gd name="connsiteY3" fmla="*/ 286893 h 703349"/>
              <a:gd name="connsiteX4" fmla="*/ 8790408 w 12497844"/>
              <a:gd name="connsiteY4" fmla="*/ 286893 h 703349"/>
              <a:gd name="connsiteX5" fmla="*/ 9264810 w 12497844"/>
              <a:gd name="connsiteY5" fmla="*/ 285940 h 703349"/>
              <a:gd name="connsiteX6" fmla="*/ 9617420 w 12497844"/>
              <a:gd name="connsiteY6" fmla="*/ 317289 h 703349"/>
              <a:gd name="connsiteX7" fmla="*/ 9638537 w 12497844"/>
              <a:gd name="connsiteY7" fmla="*/ 517551 h 703349"/>
              <a:gd name="connsiteX8" fmla="*/ 9841690 w 12497844"/>
              <a:gd name="connsiteY8" fmla="*/ 55233 h 703349"/>
              <a:gd name="connsiteX9" fmla="*/ 9790938 w 12497844"/>
              <a:gd name="connsiteY9" fmla="*/ 703250 h 703349"/>
              <a:gd name="connsiteX10" fmla="*/ 10085341 w 12497844"/>
              <a:gd name="connsiteY10" fmla="*/ 682 h 703349"/>
              <a:gd name="connsiteX11" fmla="*/ 10083958 w 12497844"/>
              <a:gd name="connsiteY11" fmla="*/ 564940 h 703349"/>
              <a:gd name="connsiteX12" fmla="*/ 10270969 w 12497844"/>
              <a:gd name="connsiteY12" fmla="*/ 107818 h 703349"/>
              <a:gd name="connsiteX13" fmla="*/ 10275477 w 12497844"/>
              <a:gd name="connsiteY13" fmla="*/ 534241 h 703349"/>
              <a:gd name="connsiteX14" fmla="*/ 10420329 w 12497844"/>
              <a:gd name="connsiteY14" fmla="*/ 179056 h 703349"/>
              <a:gd name="connsiteX15" fmla="*/ 10510500 w 12497844"/>
              <a:gd name="connsiteY15" fmla="*/ 484493 h 703349"/>
              <a:gd name="connsiteX16" fmla="*/ 10901791 w 12497844"/>
              <a:gd name="connsiteY16" fmla="*/ 430167 h 703349"/>
              <a:gd name="connsiteX17" fmla="*/ 12497844 w 12497844"/>
              <a:gd name="connsiteY17" fmla="*/ 430164 h 703349"/>
              <a:gd name="connsiteX0" fmla="*/ 1254799 w 12497844"/>
              <a:gd name="connsiteY0" fmla="*/ 286928 h 703382"/>
              <a:gd name="connsiteX1" fmla="*/ 0 w 12497844"/>
              <a:gd name="connsiteY1" fmla="*/ 286931 h 703382"/>
              <a:gd name="connsiteX2" fmla="*/ 6063572 w 12497844"/>
              <a:gd name="connsiteY2" fmla="*/ 286928 h 703382"/>
              <a:gd name="connsiteX3" fmla="*/ 7562448 w 12497844"/>
              <a:gd name="connsiteY3" fmla="*/ 286928 h 703382"/>
              <a:gd name="connsiteX4" fmla="*/ 8790408 w 12497844"/>
              <a:gd name="connsiteY4" fmla="*/ 286928 h 703382"/>
              <a:gd name="connsiteX5" fmla="*/ 9264810 w 12497844"/>
              <a:gd name="connsiteY5" fmla="*/ 285975 h 703382"/>
              <a:gd name="connsiteX6" fmla="*/ 9617420 w 12497844"/>
              <a:gd name="connsiteY6" fmla="*/ 317324 h 703382"/>
              <a:gd name="connsiteX7" fmla="*/ 9638537 w 12497844"/>
              <a:gd name="connsiteY7" fmla="*/ 517586 h 703382"/>
              <a:gd name="connsiteX8" fmla="*/ 9841690 w 12497844"/>
              <a:gd name="connsiteY8" fmla="*/ 55268 h 703382"/>
              <a:gd name="connsiteX9" fmla="*/ 9790938 w 12497844"/>
              <a:gd name="connsiteY9" fmla="*/ 703285 h 703382"/>
              <a:gd name="connsiteX10" fmla="*/ 10085341 w 12497844"/>
              <a:gd name="connsiteY10" fmla="*/ 717 h 703382"/>
              <a:gd name="connsiteX11" fmla="*/ 10083958 w 12497844"/>
              <a:gd name="connsiteY11" fmla="*/ 564975 h 703382"/>
              <a:gd name="connsiteX12" fmla="*/ 10234439 w 12497844"/>
              <a:gd name="connsiteY12" fmla="*/ 279809 h 703382"/>
              <a:gd name="connsiteX13" fmla="*/ 10270969 w 12497844"/>
              <a:gd name="connsiteY13" fmla="*/ 107853 h 703382"/>
              <a:gd name="connsiteX14" fmla="*/ 10275477 w 12497844"/>
              <a:gd name="connsiteY14" fmla="*/ 534276 h 703382"/>
              <a:gd name="connsiteX15" fmla="*/ 10420329 w 12497844"/>
              <a:gd name="connsiteY15" fmla="*/ 179091 h 703382"/>
              <a:gd name="connsiteX16" fmla="*/ 10510500 w 12497844"/>
              <a:gd name="connsiteY16" fmla="*/ 484528 h 703382"/>
              <a:gd name="connsiteX17" fmla="*/ 10901791 w 12497844"/>
              <a:gd name="connsiteY17" fmla="*/ 430202 h 703382"/>
              <a:gd name="connsiteX18" fmla="*/ 12497844 w 12497844"/>
              <a:gd name="connsiteY18" fmla="*/ 430199 h 703382"/>
              <a:gd name="connsiteX0" fmla="*/ 1254799 w 12497844"/>
              <a:gd name="connsiteY0" fmla="*/ 286928 h 703384"/>
              <a:gd name="connsiteX1" fmla="*/ 0 w 12497844"/>
              <a:gd name="connsiteY1" fmla="*/ 286931 h 703384"/>
              <a:gd name="connsiteX2" fmla="*/ 6063572 w 12497844"/>
              <a:gd name="connsiteY2" fmla="*/ 286928 h 703384"/>
              <a:gd name="connsiteX3" fmla="*/ 7562448 w 12497844"/>
              <a:gd name="connsiteY3" fmla="*/ 286928 h 703384"/>
              <a:gd name="connsiteX4" fmla="*/ 8790408 w 12497844"/>
              <a:gd name="connsiteY4" fmla="*/ 286928 h 703384"/>
              <a:gd name="connsiteX5" fmla="*/ 9264810 w 12497844"/>
              <a:gd name="connsiteY5" fmla="*/ 285975 h 703384"/>
              <a:gd name="connsiteX6" fmla="*/ 9617420 w 12497844"/>
              <a:gd name="connsiteY6" fmla="*/ 317324 h 703384"/>
              <a:gd name="connsiteX7" fmla="*/ 9638537 w 12497844"/>
              <a:gd name="connsiteY7" fmla="*/ 517586 h 703384"/>
              <a:gd name="connsiteX8" fmla="*/ 9841690 w 12497844"/>
              <a:gd name="connsiteY8" fmla="*/ 55268 h 703384"/>
              <a:gd name="connsiteX9" fmla="*/ 9790938 w 12497844"/>
              <a:gd name="connsiteY9" fmla="*/ 703285 h 703384"/>
              <a:gd name="connsiteX10" fmla="*/ 10085341 w 12497844"/>
              <a:gd name="connsiteY10" fmla="*/ 717 h 703384"/>
              <a:gd name="connsiteX11" fmla="*/ 10083958 w 12497844"/>
              <a:gd name="connsiteY11" fmla="*/ 564975 h 703384"/>
              <a:gd name="connsiteX12" fmla="*/ 10234439 w 12497844"/>
              <a:gd name="connsiteY12" fmla="*/ 279809 h 703384"/>
              <a:gd name="connsiteX13" fmla="*/ 10270969 w 12497844"/>
              <a:gd name="connsiteY13" fmla="*/ 107853 h 703384"/>
              <a:gd name="connsiteX14" fmla="*/ 10275477 w 12497844"/>
              <a:gd name="connsiteY14" fmla="*/ 534276 h 703384"/>
              <a:gd name="connsiteX15" fmla="*/ 10361434 w 12497844"/>
              <a:gd name="connsiteY15" fmla="*/ 336692 h 703384"/>
              <a:gd name="connsiteX16" fmla="*/ 10510500 w 12497844"/>
              <a:gd name="connsiteY16" fmla="*/ 484528 h 703384"/>
              <a:gd name="connsiteX17" fmla="*/ 10901791 w 12497844"/>
              <a:gd name="connsiteY17" fmla="*/ 430202 h 703384"/>
              <a:gd name="connsiteX18" fmla="*/ 12497844 w 12497844"/>
              <a:gd name="connsiteY18" fmla="*/ 430199 h 703384"/>
              <a:gd name="connsiteX0" fmla="*/ 1254799 w 12497844"/>
              <a:gd name="connsiteY0" fmla="*/ 286928 h 703382"/>
              <a:gd name="connsiteX1" fmla="*/ 0 w 12497844"/>
              <a:gd name="connsiteY1" fmla="*/ 286931 h 703382"/>
              <a:gd name="connsiteX2" fmla="*/ 6063572 w 12497844"/>
              <a:gd name="connsiteY2" fmla="*/ 286928 h 703382"/>
              <a:gd name="connsiteX3" fmla="*/ 7562448 w 12497844"/>
              <a:gd name="connsiteY3" fmla="*/ 286928 h 703382"/>
              <a:gd name="connsiteX4" fmla="*/ 8790408 w 12497844"/>
              <a:gd name="connsiteY4" fmla="*/ 286928 h 703382"/>
              <a:gd name="connsiteX5" fmla="*/ 9264810 w 12497844"/>
              <a:gd name="connsiteY5" fmla="*/ 285975 h 703382"/>
              <a:gd name="connsiteX6" fmla="*/ 9617420 w 12497844"/>
              <a:gd name="connsiteY6" fmla="*/ 317324 h 703382"/>
              <a:gd name="connsiteX7" fmla="*/ 9638537 w 12497844"/>
              <a:gd name="connsiteY7" fmla="*/ 517586 h 703382"/>
              <a:gd name="connsiteX8" fmla="*/ 9841690 w 12497844"/>
              <a:gd name="connsiteY8" fmla="*/ 55268 h 703382"/>
              <a:gd name="connsiteX9" fmla="*/ 9790938 w 12497844"/>
              <a:gd name="connsiteY9" fmla="*/ 703285 h 703382"/>
              <a:gd name="connsiteX10" fmla="*/ 10085341 w 12497844"/>
              <a:gd name="connsiteY10" fmla="*/ 717 h 703382"/>
              <a:gd name="connsiteX11" fmla="*/ 10083958 w 12497844"/>
              <a:gd name="connsiteY11" fmla="*/ 564975 h 703382"/>
              <a:gd name="connsiteX12" fmla="*/ 10234439 w 12497844"/>
              <a:gd name="connsiteY12" fmla="*/ 279809 h 703382"/>
              <a:gd name="connsiteX13" fmla="*/ 10270969 w 12497844"/>
              <a:gd name="connsiteY13" fmla="*/ 107853 h 703382"/>
              <a:gd name="connsiteX14" fmla="*/ 10275477 w 12497844"/>
              <a:gd name="connsiteY14" fmla="*/ 534276 h 703382"/>
              <a:gd name="connsiteX15" fmla="*/ 10361434 w 12497844"/>
              <a:gd name="connsiteY15" fmla="*/ 336692 h 703382"/>
              <a:gd name="connsiteX16" fmla="*/ 10510500 w 12497844"/>
              <a:gd name="connsiteY16" fmla="*/ 441546 h 703382"/>
              <a:gd name="connsiteX17" fmla="*/ 10901791 w 12497844"/>
              <a:gd name="connsiteY17" fmla="*/ 430202 h 703382"/>
              <a:gd name="connsiteX18" fmla="*/ 12497844 w 12497844"/>
              <a:gd name="connsiteY18" fmla="*/ 430199 h 703382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70969 w 12497844"/>
              <a:gd name="connsiteY13" fmla="*/ 107853 h 703726"/>
              <a:gd name="connsiteX14" fmla="*/ 10275477 w 12497844"/>
              <a:gd name="connsiteY14" fmla="*/ 534276 h 703726"/>
              <a:gd name="connsiteX15" fmla="*/ 10361434 w 12497844"/>
              <a:gd name="connsiteY15" fmla="*/ 336692 h 703726"/>
              <a:gd name="connsiteX16" fmla="*/ 10510500 w 12497844"/>
              <a:gd name="connsiteY16" fmla="*/ 441546 h 703726"/>
              <a:gd name="connsiteX17" fmla="*/ 10901791 w 12497844"/>
              <a:gd name="connsiteY17" fmla="*/ 430202 h 703726"/>
              <a:gd name="connsiteX18" fmla="*/ 12497844 w 12497844"/>
              <a:gd name="connsiteY18" fmla="*/ 430199 h 703726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94527 w 12497844"/>
              <a:gd name="connsiteY13" fmla="*/ 222472 h 703726"/>
              <a:gd name="connsiteX14" fmla="*/ 10275477 w 12497844"/>
              <a:gd name="connsiteY14" fmla="*/ 534276 h 703726"/>
              <a:gd name="connsiteX15" fmla="*/ 10361434 w 12497844"/>
              <a:gd name="connsiteY15" fmla="*/ 336692 h 703726"/>
              <a:gd name="connsiteX16" fmla="*/ 10510500 w 12497844"/>
              <a:gd name="connsiteY16" fmla="*/ 441546 h 703726"/>
              <a:gd name="connsiteX17" fmla="*/ 10901791 w 12497844"/>
              <a:gd name="connsiteY17" fmla="*/ 430202 h 703726"/>
              <a:gd name="connsiteX18" fmla="*/ 12497844 w 12497844"/>
              <a:gd name="connsiteY18" fmla="*/ 430199 h 703726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75477 w 12497844"/>
              <a:gd name="connsiteY13" fmla="*/ 534276 h 703726"/>
              <a:gd name="connsiteX14" fmla="*/ 10361434 w 12497844"/>
              <a:gd name="connsiteY14" fmla="*/ 336692 h 703726"/>
              <a:gd name="connsiteX15" fmla="*/ 10510500 w 12497844"/>
              <a:gd name="connsiteY15" fmla="*/ 441546 h 703726"/>
              <a:gd name="connsiteX16" fmla="*/ 10901791 w 12497844"/>
              <a:gd name="connsiteY16" fmla="*/ 430202 h 703726"/>
              <a:gd name="connsiteX17" fmla="*/ 12497844 w 12497844"/>
              <a:gd name="connsiteY17" fmla="*/ 430199 h 703726"/>
              <a:gd name="connsiteX0" fmla="*/ 1254799 w 12497844"/>
              <a:gd name="connsiteY0" fmla="*/ 286910 h 703708"/>
              <a:gd name="connsiteX1" fmla="*/ 0 w 12497844"/>
              <a:gd name="connsiteY1" fmla="*/ 286913 h 703708"/>
              <a:gd name="connsiteX2" fmla="*/ 6063572 w 12497844"/>
              <a:gd name="connsiteY2" fmla="*/ 286910 h 703708"/>
              <a:gd name="connsiteX3" fmla="*/ 7562448 w 12497844"/>
              <a:gd name="connsiteY3" fmla="*/ 286910 h 703708"/>
              <a:gd name="connsiteX4" fmla="*/ 8790408 w 12497844"/>
              <a:gd name="connsiteY4" fmla="*/ 286910 h 703708"/>
              <a:gd name="connsiteX5" fmla="*/ 9264810 w 12497844"/>
              <a:gd name="connsiteY5" fmla="*/ 285957 h 703708"/>
              <a:gd name="connsiteX6" fmla="*/ 9617420 w 12497844"/>
              <a:gd name="connsiteY6" fmla="*/ 317306 h 703708"/>
              <a:gd name="connsiteX7" fmla="*/ 9638537 w 12497844"/>
              <a:gd name="connsiteY7" fmla="*/ 517568 h 703708"/>
              <a:gd name="connsiteX8" fmla="*/ 9829912 w 12497844"/>
              <a:gd name="connsiteY8" fmla="*/ 112560 h 703708"/>
              <a:gd name="connsiteX9" fmla="*/ 9790938 w 12497844"/>
              <a:gd name="connsiteY9" fmla="*/ 703267 h 703708"/>
              <a:gd name="connsiteX10" fmla="*/ 10085341 w 12497844"/>
              <a:gd name="connsiteY10" fmla="*/ 699 h 703708"/>
              <a:gd name="connsiteX11" fmla="*/ 10083958 w 12497844"/>
              <a:gd name="connsiteY11" fmla="*/ 564957 h 703708"/>
              <a:gd name="connsiteX12" fmla="*/ 10269776 w 12497844"/>
              <a:gd name="connsiteY12" fmla="*/ 193828 h 703708"/>
              <a:gd name="connsiteX13" fmla="*/ 10275477 w 12497844"/>
              <a:gd name="connsiteY13" fmla="*/ 534258 h 703708"/>
              <a:gd name="connsiteX14" fmla="*/ 10361434 w 12497844"/>
              <a:gd name="connsiteY14" fmla="*/ 336674 h 703708"/>
              <a:gd name="connsiteX15" fmla="*/ 10510500 w 12497844"/>
              <a:gd name="connsiteY15" fmla="*/ 441528 h 703708"/>
              <a:gd name="connsiteX16" fmla="*/ 10901791 w 12497844"/>
              <a:gd name="connsiteY16" fmla="*/ 430184 h 703708"/>
              <a:gd name="connsiteX17" fmla="*/ 12497844 w 12497844"/>
              <a:gd name="connsiteY17" fmla="*/ 430181 h 703708"/>
              <a:gd name="connsiteX0" fmla="*/ 1254799 w 12497844"/>
              <a:gd name="connsiteY0" fmla="*/ 286910 h 703708"/>
              <a:gd name="connsiteX1" fmla="*/ 0 w 12497844"/>
              <a:gd name="connsiteY1" fmla="*/ 286913 h 703708"/>
              <a:gd name="connsiteX2" fmla="*/ 6063572 w 12497844"/>
              <a:gd name="connsiteY2" fmla="*/ 286910 h 703708"/>
              <a:gd name="connsiteX3" fmla="*/ 7562448 w 12497844"/>
              <a:gd name="connsiteY3" fmla="*/ 286910 h 703708"/>
              <a:gd name="connsiteX4" fmla="*/ 8790408 w 12497844"/>
              <a:gd name="connsiteY4" fmla="*/ 286910 h 703708"/>
              <a:gd name="connsiteX5" fmla="*/ 9264810 w 12497844"/>
              <a:gd name="connsiteY5" fmla="*/ 285957 h 703708"/>
              <a:gd name="connsiteX6" fmla="*/ 9617420 w 12497844"/>
              <a:gd name="connsiteY6" fmla="*/ 317306 h 703708"/>
              <a:gd name="connsiteX7" fmla="*/ 9638537 w 12497844"/>
              <a:gd name="connsiteY7" fmla="*/ 517568 h 703708"/>
              <a:gd name="connsiteX8" fmla="*/ 9829912 w 12497844"/>
              <a:gd name="connsiteY8" fmla="*/ 112560 h 703708"/>
              <a:gd name="connsiteX9" fmla="*/ 9790938 w 12497844"/>
              <a:gd name="connsiteY9" fmla="*/ 703267 h 703708"/>
              <a:gd name="connsiteX10" fmla="*/ 10085341 w 12497844"/>
              <a:gd name="connsiteY10" fmla="*/ 699 h 703708"/>
              <a:gd name="connsiteX11" fmla="*/ 10083958 w 12497844"/>
              <a:gd name="connsiteY11" fmla="*/ 564957 h 703708"/>
              <a:gd name="connsiteX12" fmla="*/ 10269776 w 12497844"/>
              <a:gd name="connsiteY12" fmla="*/ 193828 h 703708"/>
              <a:gd name="connsiteX13" fmla="*/ 10275477 w 12497844"/>
              <a:gd name="connsiteY13" fmla="*/ 534258 h 703708"/>
              <a:gd name="connsiteX14" fmla="*/ 10420329 w 12497844"/>
              <a:gd name="connsiteY14" fmla="*/ 308019 h 703708"/>
              <a:gd name="connsiteX15" fmla="*/ 10510500 w 12497844"/>
              <a:gd name="connsiteY15" fmla="*/ 441528 h 703708"/>
              <a:gd name="connsiteX16" fmla="*/ 10901791 w 12497844"/>
              <a:gd name="connsiteY16" fmla="*/ 430184 h 703708"/>
              <a:gd name="connsiteX17" fmla="*/ 12497844 w 12497844"/>
              <a:gd name="connsiteY17" fmla="*/ 430181 h 703708"/>
              <a:gd name="connsiteX0" fmla="*/ 1254799 w 12497844"/>
              <a:gd name="connsiteY0" fmla="*/ 286910 h 704158"/>
              <a:gd name="connsiteX1" fmla="*/ 0 w 12497844"/>
              <a:gd name="connsiteY1" fmla="*/ 286913 h 704158"/>
              <a:gd name="connsiteX2" fmla="*/ 6063572 w 12497844"/>
              <a:gd name="connsiteY2" fmla="*/ 286910 h 704158"/>
              <a:gd name="connsiteX3" fmla="*/ 7562448 w 12497844"/>
              <a:gd name="connsiteY3" fmla="*/ 286910 h 704158"/>
              <a:gd name="connsiteX4" fmla="*/ 8790408 w 12497844"/>
              <a:gd name="connsiteY4" fmla="*/ 286910 h 704158"/>
              <a:gd name="connsiteX5" fmla="*/ 9264810 w 12497844"/>
              <a:gd name="connsiteY5" fmla="*/ 285957 h 704158"/>
              <a:gd name="connsiteX6" fmla="*/ 9617420 w 12497844"/>
              <a:gd name="connsiteY6" fmla="*/ 317306 h 704158"/>
              <a:gd name="connsiteX7" fmla="*/ 9638537 w 12497844"/>
              <a:gd name="connsiteY7" fmla="*/ 517568 h 704158"/>
              <a:gd name="connsiteX8" fmla="*/ 9829912 w 12497844"/>
              <a:gd name="connsiteY8" fmla="*/ 155542 h 704158"/>
              <a:gd name="connsiteX9" fmla="*/ 9790938 w 12497844"/>
              <a:gd name="connsiteY9" fmla="*/ 703267 h 704158"/>
              <a:gd name="connsiteX10" fmla="*/ 10085341 w 12497844"/>
              <a:gd name="connsiteY10" fmla="*/ 699 h 704158"/>
              <a:gd name="connsiteX11" fmla="*/ 10083958 w 12497844"/>
              <a:gd name="connsiteY11" fmla="*/ 564957 h 704158"/>
              <a:gd name="connsiteX12" fmla="*/ 10269776 w 12497844"/>
              <a:gd name="connsiteY12" fmla="*/ 193828 h 704158"/>
              <a:gd name="connsiteX13" fmla="*/ 10275477 w 12497844"/>
              <a:gd name="connsiteY13" fmla="*/ 534258 h 704158"/>
              <a:gd name="connsiteX14" fmla="*/ 10420329 w 12497844"/>
              <a:gd name="connsiteY14" fmla="*/ 308019 h 704158"/>
              <a:gd name="connsiteX15" fmla="*/ 10510500 w 12497844"/>
              <a:gd name="connsiteY15" fmla="*/ 441528 h 704158"/>
              <a:gd name="connsiteX16" fmla="*/ 10901791 w 12497844"/>
              <a:gd name="connsiteY16" fmla="*/ 430184 h 704158"/>
              <a:gd name="connsiteX17" fmla="*/ 12497844 w 12497844"/>
              <a:gd name="connsiteY17" fmla="*/ 430181 h 704158"/>
              <a:gd name="connsiteX0" fmla="*/ 1254799 w 12497844"/>
              <a:gd name="connsiteY0" fmla="*/ 286910 h 704158"/>
              <a:gd name="connsiteX1" fmla="*/ 0 w 12497844"/>
              <a:gd name="connsiteY1" fmla="*/ 286913 h 704158"/>
              <a:gd name="connsiteX2" fmla="*/ 6063572 w 12497844"/>
              <a:gd name="connsiteY2" fmla="*/ 286910 h 704158"/>
              <a:gd name="connsiteX3" fmla="*/ 7562448 w 12497844"/>
              <a:gd name="connsiteY3" fmla="*/ 286910 h 704158"/>
              <a:gd name="connsiteX4" fmla="*/ 8790408 w 12497844"/>
              <a:gd name="connsiteY4" fmla="*/ 286910 h 704158"/>
              <a:gd name="connsiteX5" fmla="*/ 9264810 w 12497844"/>
              <a:gd name="connsiteY5" fmla="*/ 285957 h 704158"/>
              <a:gd name="connsiteX6" fmla="*/ 9617420 w 12497844"/>
              <a:gd name="connsiteY6" fmla="*/ 317306 h 704158"/>
              <a:gd name="connsiteX7" fmla="*/ 9638537 w 12497844"/>
              <a:gd name="connsiteY7" fmla="*/ 517568 h 704158"/>
              <a:gd name="connsiteX8" fmla="*/ 9829912 w 12497844"/>
              <a:gd name="connsiteY8" fmla="*/ 155542 h 704158"/>
              <a:gd name="connsiteX9" fmla="*/ 9790938 w 12497844"/>
              <a:gd name="connsiteY9" fmla="*/ 703267 h 704158"/>
              <a:gd name="connsiteX10" fmla="*/ 10085341 w 12497844"/>
              <a:gd name="connsiteY10" fmla="*/ 699 h 704158"/>
              <a:gd name="connsiteX11" fmla="*/ 10083958 w 12497844"/>
              <a:gd name="connsiteY11" fmla="*/ 564957 h 704158"/>
              <a:gd name="connsiteX12" fmla="*/ 10269776 w 12497844"/>
              <a:gd name="connsiteY12" fmla="*/ 193828 h 704158"/>
              <a:gd name="connsiteX13" fmla="*/ 10275477 w 12497844"/>
              <a:gd name="connsiteY13" fmla="*/ 534258 h 704158"/>
              <a:gd name="connsiteX14" fmla="*/ 10420329 w 12497844"/>
              <a:gd name="connsiteY14" fmla="*/ 308019 h 704158"/>
              <a:gd name="connsiteX15" fmla="*/ 10510500 w 12497844"/>
              <a:gd name="connsiteY15" fmla="*/ 441528 h 704158"/>
              <a:gd name="connsiteX16" fmla="*/ 10901791 w 12497844"/>
              <a:gd name="connsiteY16" fmla="*/ 430184 h 704158"/>
              <a:gd name="connsiteX17" fmla="*/ 12208125 w 12497844"/>
              <a:gd name="connsiteY17" fmla="*/ 436302 h 704158"/>
              <a:gd name="connsiteX18" fmla="*/ 12497844 w 12497844"/>
              <a:gd name="connsiteY18" fmla="*/ 430181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2208125 w 12208125"/>
              <a:gd name="connsiteY17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2208125 w 12208125"/>
              <a:gd name="connsiteY17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736523 w 11689849"/>
              <a:gd name="connsiteY0" fmla="*/ 286910 h 704158"/>
              <a:gd name="connsiteX1" fmla="*/ 0 w 11689849"/>
              <a:gd name="connsiteY1" fmla="*/ 286913 h 704158"/>
              <a:gd name="connsiteX2" fmla="*/ 5545296 w 11689849"/>
              <a:gd name="connsiteY2" fmla="*/ 286910 h 704158"/>
              <a:gd name="connsiteX3" fmla="*/ 7044172 w 11689849"/>
              <a:gd name="connsiteY3" fmla="*/ 286910 h 704158"/>
              <a:gd name="connsiteX4" fmla="*/ 8272132 w 11689849"/>
              <a:gd name="connsiteY4" fmla="*/ 286910 h 704158"/>
              <a:gd name="connsiteX5" fmla="*/ 8746534 w 11689849"/>
              <a:gd name="connsiteY5" fmla="*/ 285957 h 704158"/>
              <a:gd name="connsiteX6" fmla="*/ 9099144 w 11689849"/>
              <a:gd name="connsiteY6" fmla="*/ 317306 h 704158"/>
              <a:gd name="connsiteX7" fmla="*/ 9120261 w 11689849"/>
              <a:gd name="connsiteY7" fmla="*/ 517568 h 704158"/>
              <a:gd name="connsiteX8" fmla="*/ 9311636 w 11689849"/>
              <a:gd name="connsiteY8" fmla="*/ 155542 h 704158"/>
              <a:gd name="connsiteX9" fmla="*/ 9272662 w 11689849"/>
              <a:gd name="connsiteY9" fmla="*/ 703267 h 704158"/>
              <a:gd name="connsiteX10" fmla="*/ 9567065 w 11689849"/>
              <a:gd name="connsiteY10" fmla="*/ 699 h 704158"/>
              <a:gd name="connsiteX11" fmla="*/ 9565682 w 11689849"/>
              <a:gd name="connsiteY11" fmla="*/ 564957 h 704158"/>
              <a:gd name="connsiteX12" fmla="*/ 9751500 w 11689849"/>
              <a:gd name="connsiteY12" fmla="*/ 193828 h 704158"/>
              <a:gd name="connsiteX13" fmla="*/ 9757201 w 11689849"/>
              <a:gd name="connsiteY13" fmla="*/ 534258 h 704158"/>
              <a:gd name="connsiteX14" fmla="*/ 9902053 w 11689849"/>
              <a:gd name="connsiteY14" fmla="*/ 308019 h 704158"/>
              <a:gd name="connsiteX15" fmla="*/ 9992224 w 11689849"/>
              <a:gd name="connsiteY15" fmla="*/ 441528 h 704158"/>
              <a:gd name="connsiteX16" fmla="*/ 10383515 w 11689849"/>
              <a:gd name="connsiteY16" fmla="*/ 430184 h 704158"/>
              <a:gd name="connsiteX17" fmla="*/ 11301144 w 11689849"/>
              <a:gd name="connsiteY17" fmla="*/ 436302 h 704158"/>
              <a:gd name="connsiteX18" fmla="*/ 11689849 w 11689849"/>
              <a:gd name="connsiteY18" fmla="*/ 436302 h 704158"/>
              <a:gd name="connsiteX0" fmla="*/ 736523 w 11689849"/>
              <a:gd name="connsiteY0" fmla="*/ 286910 h 704158"/>
              <a:gd name="connsiteX1" fmla="*/ 0 w 11689849"/>
              <a:gd name="connsiteY1" fmla="*/ 286913 h 704158"/>
              <a:gd name="connsiteX2" fmla="*/ 5545296 w 11689849"/>
              <a:gd name="connsiteY2" fmla="*/ 286910 h 704158"/>
              <a:gd name="connsiteX3" fmla="*/ 7044172 w 11689849"/>
              <a:gd name="connsiteY3" fmla="*/ 286910 h 704158"/>
              <a:gd name="connsiteX4" fmla="*/ 8272132 w 11689849"/>
              <a:gd name="connsiteY4" fmla="*/ 286910 h 704158"/>
              <a:gd name="connsiteX5" fmla="*/ 8746534 w 11689849"/>
              <a:gd name="connsiteY5" fmla="*/ 285957 h 704158"/>
              <a:gd name="connsiteX6" fmla="*/ 9099144 w 11689849"/>
              <a:gd name="connsiteY6" fmla="*/ 317306 h 704158"/>
              <a:gd name="connsiteX7" fmla="*/ 9120261 w 11689849"/>
              <a:gd name="connsiteY7" fmla="*/ 517568 h 704158"/>
              <a:gd name="connsiteX8" fmla="*/ 9311636 w 11689849"/>
              <a:gd name="connsiteY8" fmla="*/ 155542 h 704158"/>
              <a:gd name="connsiteX9" fmla="*/ 9272662 w 11689849"/>
              <a:gd name="connsiteY9" fmla="*/ 703267 h 704158"/>
              <a:gd name="connsiteX10" fmla="*/ 9567065 w 11689849"/>
              <a:gd name="connsiteY10" fmla="*/ 699 h 704158"/>
              <a:gd name="connsiteX11" fmla="*/ 9565682 w 11689849"/>
              <a:gd name="connsiteY11" fmla="*/ 564957 h 704158"/>
              <a:gd name="connsiteX12" fmla="*/ 9751500 w 11689849"/>
              <a:gd name="connsiteY12" fmla="*/ 193828 h 704158"/>
              <a:gd name="connsiteX13" fmla="*/ 9757201 w 11689849"/>
              <a:gd name="connsiteY13" fmla="*/ 534258 h 704158"/>
              <a:gd name="connsiteX14" fmla="*/ 9902053 w 11689849"/>
              <a:gd name="connsiteY14" fmla="*/ 308019 h 704158"/>
              <a:gd name="connsiteX15" fmla="*/ 9992224 w 11689849"/>
              <a:gd name="connsiteY15" fmla="*/ 441528 h 704158"/>
              <a:gd name="connsiteX16" fmla="*/ 10383515 w 11689849"/>
              <a:gd name="connsiteY16" fmla="*/ 430184 h 704158"/>
              <a:gd name="connsiteX17" fmla="*/ 11689849 w 11689849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36302 h 704158"/>
              <a:gd name="connsiteX0" fmla="*/ 736523 w 11206910"/>
              <a:gd name="connsiteY0" fmla="*/ 286910 h 704158"/>
              <a:gd name="connsiteX1" fmla="*/ 0 w 11206910"/>
              <a:gd name="connsiteY1" fmla="*/ 286913 h 704158"/>
              <a:gd name="connsiteX2" fmla="*/ 5545296 w 11206910"/>
              <a:gd name="connsiteY2" fmla="*/ 286910 h 704158"/>
              <a:gd name="connsiteX3" fmla="*/ 7044172 w 11206910"/>
              <a:gd name="connsiteY3" fmla="*/ 286910 h 704158"/>
              <a:gd name="connsiteX4" fmla="*/ 8272132 w 11206910"/>
              <a:gd name="connsiteY4" fmla="*/ 286910 h 704158"/>
              <a:gd name="connsiteX5" fmla="*/ 8746534 w 11206910"/>
              <a:gd name="connsiteY5" fmla="*/ 285957 h 704158"/>
              <a:gd name="connsiteX6" fmla="*/ 9099144 w 11206910"/>
              <a:gd name="connsiteY6" fmla="*/ 317306 h 704158"/>
              <a:gd name="connsiteX7" fmla="*/ 9120261 w 11206910"/>
              <a:gd name="connsiteY7" fmla="*/ 517568 h 704158"/>
              <a:gd name="connsiteX8" fmla="*/ 9311636 w 11206910"/>
              <a:gd name="connsiteY8" fmla="*/ 155542 h 704158"/>
              <a:gd name="connsiteX9" fmla="*/ 9272662 w 11206910"/>
              <a:gd name="connsiteY9" fmla="*/ 703267 h 704158"/>
              <a:gd name="connsiteX10" fmla="*/ 9567065 w 11206910"/>
              <a:gd name="connsiteY10" fmla="*/ 699 h 704158"/>
              <a:gd name="connsiteX11" fmla="*/ 9565682 w 11206910"/>
              <a:gd name="connsiteY11" fmla="*/ 564957 h 704158"/>
              <a:gd name="connsiteX12" fmla="*/ 9751500 w 11206910"/>
              <a:gd name="connsiteY12" fmla="*/ 193828 h 704158"/>
              <a:gd name="connsiteX13" fmla="*/ 9757201 w 11206910"/>
              <a:gd name="connsiteY13" fmla="*/ 534258 h 704158"/>
              <a:gd name="connsiteX14" fmla="*/ 9902053 w 11206910"/>
              <a:gd name="connsiteY14" fmla="*/ 308019 h 704158"/>
              <a:gd name="connsiteX15" fmla="*/ 9992224 w 11206910"/>
              <a:gd name="connsiteY15" fmla="*/ 441528 h 704158"/>
              <a:gd name="connsiteX16" fmla="*/ 10383515 w 11206910"/>
              <a:gd name="connsiteY16" fmla="*/ 430184 h 704158"/>
              <a:gd name="connsiteX17" fmla="*/ 11206910 w 11206910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36302 h 704158"/>
              <a:gd name="connsiteX0" fmla="*/ 736523 w 11324700"/>
              <a:gd name="connsiteY0" fmla="*/ 286910 h 704158"/>
              <a:gd name="connsiteX1" fmla="*/ 0 w 11324700"/>
              <a:gd name="connsiteY1" fmla="*/ 286913 h 704158"/>
              <a:gd name="connsiteX2" fmla="*/ 5545296 w 11324700"/>
              <a:gd name="connsiteY2" fmla="*/ 286910 h 704158"/>
              <a:gd name="connsiteX3" fmla="*/ 7044172 w 11324700"/>
              <a:gd name="connsiteY3" fmla="*/ 286910 h 704158"/>
              <a:gd name="connsiteX4" fmla="*/ 8272132 w 11324700"/>
              <a:gd name="connsiteY4" fmla="*/ 286910 h 704158"/>
              <a:gd name="connsiteX5" fmla="*/ 8746534 w 11324700"/>
              <a:gd name="connsiteY5" fmla="*/ 285957 h 704158"/>
              <a:gd name="connsiteX6" fmla="*/ 9099144 w 11324700"/>
              <a:gd name="connsiteY6" fmla="*/ 317306 h 704158"/>
              <a:gd name="connsiteX7" fmla="*/ 9120261 w 11324700"/>
              <a:gd name="connsiteY7" fmla="*/ 517568 h 704158"/>
              <a:gd name="connsiteX8" fmla="*/ 9311636 w 11324700"/>
              <a:gd name="connsiteY8" fmla="*/ 155542 h 704158"/>
              <a:gd name="connsiteX9" fmla="*/ 9272662 w 11324700"/>
              <a:gd name="connsiteY9" fmla="*/ 703267 h 704158"/>
              <a:gd name="connsiteX10" fmla="*/ 9567065 w 11324700"/>
              <a:gd name="connsiteY10" fmla="*/ 699 h 704158"/>
              <a:gd name="connsiteX11" fmla="*/ 9565682 w 11324700"/>
              <a:gd name="connsiteY11" fmla="*/ 564957 h 704158"/>
              <a:gd name="connsiteX12" fmla="*/ 9751500 w 11324700"/>
              <a:gd name="connsiteY12" fmla="*/ 193828 h 704158"/>
              <a:gd name="connsiteX13" fmla="*/ 9757201 w 11324700"/>
              <a:gd name="connsiteY13" fmla="*/ 534258 h 704158"/>
              <a:gd name="connsiteX14" fmla="*/ 9902053 w 11324700"/>
              <a:gd name="connsiteY14" fmla="*/ 308019 h 704158"/>
              <a:gd name="connsiteX15" fmla="*/ 9992224 w 11324700"/>
              <a:gd name="connsiteY15" fmla="*/ 441528 h 704158"/>
              <a:gd name="connsiteX16" fmla="*/ 10383515 w 11324700"/>
              <a:gd name="connsiteY16" fmla="*/ 430184 h 704158"/>
              <a:gd name="connsiteX17" fmla="*/ 11324700 w 11324700"/>
              <a:gd name="connsiteY17" fmla="*/ 421975 h 704158"/>
              <a:gd name="connsiteX0" fmla="*/ 736523 w 11324700"/>
              <a:gd name="connsiteY0" fmla="*/ 286910 h 704158"/>
              <a:gd name="connsiteX1" fmla="*/ 0 w 11324700"/>
              <a:gd name="connsiteY1" fmla="*/ 286913 h 704158"/>
              <a:gd name="connsiteX2" fmla="*/ 5545296 w 11324700"/>
              <a:gd name="connsiteY2" fmla="*/ 286910 h 704158"/>
              <a:gd name="connsiteX3" fmla="*/ 7044172 w 11324700"/>
              <a:gd name="connsiteY3" fmla="*/ 286910 h 704158"/>
              <a:gd name="connsiteX4" fmla="*/ 8272132 w 11324700"/>
              <a:gd name="connsiteY4" fmla="*/ 286910 h 704158"/>
              <a:gd name="connsiteX5" fmla="*/ 8746534 w 11324700"/>
              <a:gd name="connsiteY5" fmla="*/ 285957 h 704158"/>
              <a:gd name="connsiteX6" fmla="*/ 9099144 w 11324700"/>
              <a:gd name="connsiteY6" fmla="*/ 317306 h 704158"/>
              <a:gd name="connsiteX7" fmla="*/ 9120261 w 11324700"/>
              <a:gd name="connsiteY7" fmla="*/ 517568 h 704158"/>
              <a:gd name="connsiteX8" fmla="*/ 9311636 w 11324700"/>
              <a:gd name="connsiteY8" fmla="*/ 155542 h 704158"/>
              <a:gd name="connsiteX9" fmla="*/ 9272662 w 11324700"/>
              <a:gd name="connsiteY9" fmla="*/ 703267 h 704158"/>
              <a:gd name="connsiteX10" fmla="*/ 9567065 w 11324700"/>
              <a:gd name="connsiteY10" fmla="*/ 699 h 704158"/>
              <a:gd name="connsiteX11" fmla="*/ 9565682 w 11324700"/>
              <a:gd name="connsiteY11" fmla="*/ 564957 h 704158"/>
              <a:gd name="connsiteX12" fmla="*/ 9751500 w 11324700"/>
              <a:gd name="connsiteY12" fmla="*/ 193828 h 704158"/>
              <a:gd name="connsiteX13" fmla="*/ 9757201 w 11324700"/>
              <a:gd name="connsiteY13" fmla="*/ 534258 h 704158"/>
              <a:gd name="connsiteX14" fmla="*/ 9902053 w 11324700"/>
              <a:gd name="connsiteY14" fmla="*/ 308019 h 704158"/>
              <a:gd name="connsiteX15" fmla="*/ 9992224 w 11324700"/>
              <a:gd name="connsiteY15" fmla="*/ 441528 h 704158"/>
              <a:gd name="connsiteX16" fmla="*/ 10383515 w 11324700"/>
              <a:gd name="connsiteY16" fmla="*/ 430184 h 704158"/>
              <a:gd name="connsiteX17" fmla="*/ 11324700 w 11324700"/>
              <a:gd name="connsiteY17" fmla="*/ 421975 h 704158"/>
              <a:gd name="connsiteX0" fmla="*/ 736523 w 11348258"/>
              <a:gd name="connsiteY0" fmla="*/ 286910 h 704158"/>
              <a:gd name="connsiteX1" fmla="*/ 0 w 11348258"/>
              <a:gd name="connsiteY1" fmla="*/ 286913 h 704158"/>
              <a:gd name="connsiteX2" fmla="*/ 5545296 w 11348258"/>
              <a:gd name="connsiteY2" fmla="*/ 286910 h 704158"/>
              <a:gd name="connsiteX3" fmla="*/ 7044172 w 11348258"/>
              <a:gd name="connsiteY3" fmla="*/ 286910 h 704158"/>
              <a:gd name="connsiteX4" fmla="*/ 8272132 w 11348258"/>
              <a:gd name="connsiteY4" fmla="*/ 286910 h 704158"/>
              <a:gd name="connsiteX5" fmla="*/ 8746534 w 11348258"/>
              <a:gd name="connsiteY5" fmla="*/ 285957 h 704158"/>
              <a:gd name="connsiteX6" fmla="*/ 9099144 w 11348258"/>
              <a:gd name="connsiteY6" fmla="*/ 317306 h 704158"/>
              <a:gd name="connsiteX7" fmla="*/ 9120261 w 11348258"/>
              <a:gd name="connsiteY7" fmla="*/ 517568 h 704158"/>
              <a:gd name="connsiteX8" fmla="*/ 9311636 w 11348258"/>
              <a:gd name="connsiteY8" fmla="*/ 155542 h 704158"/>
              <a:gd name="connsiteX9" fmla="*/ 9272662 w 11348258"/>
              <a:gd name="connsiteY9" fmla="*/ 703267 h 704158"/>
              <a:gd name="connsiteX10" fmla="*/ 9567065 w 11348258"/>
              <a:gd name="connsiteY10" fmla="*/ 699 h 704158"/>
              <a:gd name="connsiteX11" fmla="*/ 9565682 w 11348258"/>
              <a:gd name="connsiteY11" fmla="*/ 564957 h 704158"/>
              <a:gd name="connsiteX12" fmla="*/ 9751500 w 11348258"/>
              <a:gd name="connsiteY12" fmla="*/ 193828 h 704158"/>
              <a:gd name="connsiteX13" fmla="*/ 9757201 w 11348258"/>
              <a:gd name="connsiteY13" fmla="*/ 534258 h 704158"/>
              <a:gd name="connsiteX14" fmla="*/ 9902053 w 11348258"/>
              <a:gd name="connsiteY14" fmla="*/ 308019 h 704158"/>
              <a:gd name="connsiteX15" fmla="*/ 9992224 w 11348258"/>
              <a:gd name="connsiteY15" fmla="*/ 441528 h 704158"/>
              <a:gd name="connsiteX16" fmla="*/ 10383515 w 11348258"/>
              <a:gd name="connsiteY16" fmla="*/ 430184 h 704158"/>
              <a:gd name="connsiteX17" fmla="*/ 11348258 w 11348258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36479"/>
              <a:gd name="connsiteY0" fmla="*/ 286910 h 704158"/>
              <a:gd name="connsiteX1" fmla="*/ 0 w 11336479"/>
              <a:gd name="connsiteY1" fmla="*/ 286913 h 704158"/>
              <a:gd name="connsiteX2" fmla="*/ 5545296 w 11336479"/>
              <a:gd name="connsiteY2" fmla="*/ 286910 h 704158"/>
              <a:gd name="connsiteX3" fmla="*/ 7044172 w 11336479"/>
              <a:gd name="connsiteY3" fmla="*/ 286910 h 704158"/>
              <a:gd name="connsiteX4" fmla="*/ 8272132 w 11336479"/>
              <a:gd name="connsiteY4" fmla="*/ 286910 h 704158"/>
              <a:gd name="connsiteX5" fmla="*/ 8746534 w 11336479"/>
              <a:gd name="connsiteY5" fmla="*/ 285957 h 704158"/>
              <a:gd name="connsiteX6" fmla="*/ 9099144 w 11336479"/>
              <a:gd name="connsiteY6" fmla="*/ 317306 h 704158"/>
              <a:gd name="connsiteX7" fmla="*/ 9120261 w 11336479"/>
              <a:gd name="connsiteY7" fmla="*/ 517568 h 704158"/>
              <a:gd name="connsiteX8" fmla="*/ 9311636 w 11336479"/>
              <a:gd name="connsiteY8" fmla="*/ 155542 h 704158"/>
              <a:gd name="connsiteX9" fmla="*/ 9272662 w 11336479"/>
              <a:gd name="connsiteY9" fmla="*/ 703267 h 704158"/>
              <a:gd name="connsiteX10" fmla="*/ 9567065 w 11336479"/>
              <a:gd name="connsiteY10" fmla="*/ 699 h 704158"/>
              <a:gd name="connsiteX11" fmla="*/ 9565682 w 11336479"/>
              <a:gd name="connsiteY11" fmla="*/ 564957 h 704158"/>
              <a:gd name="connsiteX12" fmla="*/ 9751500 w 11336479"/>
              <a:gd name="connsiteY12" fmla="*/ 193828 h 704158"/>
              <a:gd name="connsiteX13" fmla="*/ 9757201 w 11336479"/>
              <a:gd name="connsiteY13" fmla="*/ 534258 h 704158"/>
              <a:gd name="connsiteX14" fmla="*/ 9902053 w 11336479"/>
              <a:gd name="connsiteY14" fmla="*/ 308019 h 704158"/>
              <a:gd name="connsiteX15" fmla="*/ 9992224 w 11336479"/>
              <a:gd name="connsiteY15" fmla="*/ 441528 h 704158"/>
              <a:gd name="connsiteX16" fmla="*/ 10383515 w 11336479"/>
              <a:gd name="connsiteY16" fmla="*/ 430184 h 704158"/>
              <a:gd name="connsiteX17" fmla="*/ 11336479 w 11336479"/>
              <a:gd name="connsiteY17" fmla="*/ 450629 h 704158"/>
              <a:gd name="connsiteX0" fmla="*/ 736523 w 11336479"/>
              <a:gd name="connsiteY0" fmla="*/ 286910 h 704158"/>
              <a:gd name="connsiteX1" fmla="*/ 0 w 11336479"/>
              <a:gd name="connsiteY1" fmla="*/ 286913 h 704158"/>
              <a:gd name="connsiteX2" fmla="*/ 5545296 w 11336479"/>
              <a:gd name="connsiteY2" fmla="*/ 286910 h 704158"/>
              <a:gd name="connsiteX3" fmla="*/ 7044172 w 11336479"/>
              <a:gd name="connsiteY3" fmla="*/ 286910 h 704158"/>
              <a:gd name="connsiteX4" fmla="*/ 8272132 w 11336479"/>
              <a:gd name="connsiteY4" fmla="*/ 286910 h 704158"/>
              <a:gd name="connsiteX5" fmla="*/ 8746534 w 11336479"/>
              <a:gd name="connsiteY5" fmla="*/ 285957 h 704158"/>
              <a:gd name="connsiteX6" fmla="*/ 9099144 w 11336479"/>
              <a:gd name="connsiteY6" fmla="*/ 317306 h 704158"/>
              <a:gd name="connsiteX7" fmla="*/ 9120261 w 11336479"/>
              <a:gd name="connsiteY7" fmla="*/ 517568 h 704158"/>
              <a:gd name="connsiteX8" fmla="*/ 9311636 w 11336479"/>
              <a:gd name="connsiteY8" fmla="*/ 155542 h 704158"/>
              <a:gd name="connsiteX9" fmla="*/ 9272662 w 11336479"/>
              <a:gd name="connsiteY9" fmla="*/ 703267 h 704158"/>
              <a:gd name="connsiteX10" fmla="*/ 9567065 w 11336479"/>
              <a:gd name="connsiteY10" fmla="*/ 699 h 704158"/>
              <a:gd name="connsiteX11" fmla="*/ 9565682 w 11336479"/>
              <a:gd name="connsiteY11" fmla="*/ 564957 h 704158"/>
              <a:gd name="connsiteX12" fmla="*/ 9751500 w 11336479"/>
              <a:gd name="connsiteY12" fmla="*/ 193828 h 704158"/>
              <a:gd name="connsiteX13" fmla="*/ 9757201 w 11336479"/>
              <a:gd name="connsiteY13" fmla="*/ 534258 h 704158"/>
              <a:gd name="connsiteX14" fmla="*/ 9902053 w 11336479"/>
              <a:gd name="connsiteY14" fmla="*/ 308019 h 704158"/>
              <a:gd name="connsiteX15" fmla="*/ 9992224 w 11336479"/>
              <a:gd name="connsiteY15" fmla="*/ 441528 h 704158"/>
              <a:gd name="connsiteX16" fmla="*/ 10383515 w 11336479"/>
              <a:gd name="connsiteY16" fmla="*/ 430184 h 704158"/>
              <a:gd name="connsiteX17" fmla="*/ 11053784 w 11336479"/>
              <a:gd name="connsiteY17" fmla="*/ 407647 h 704158"/>
              <a:gd name="connsiteX18" fmla="*/ 11336479 w 11336479"/>
              <a:gd name="connsiteY18" fmla="*/ 450629 h 704158"/>
              <a:gd name="connsiteX0" fmla="*/ 736523 w 11053784"/>
              <a:gd name="connsiteY0" fmla="*/ 286910 h 704158"/>
              <a:gd name="connsiteX1" fmla="*/ 0 w 11053784"/>
              <a:gd name="connsiteY1" fmla="*/ 286913 h 704158"/>
              <a:gd name="connsiteX2" fmla="*/ 5545296 w 11053784"/>
              <a:gd name="connsiteY2" fmla="*/ 286910 h 704158"/>
              <a:gd name="connsiteX3" fmla="*/ 7044172 w 11053784"/>
              <a:gd name="connsiteY3" fmla="*/ 286910 h 704158"/>
              <a:gd name="connsiteX4" fmla="*/ 8272132 w 11053784"/>
              <a:gd name="connsiteY4" fmla="*/ 286910 h 704158"/>
              <a:gd name="connsiteX5" fmla="*/ 8746534 w 11053784"/>
              <a:gd name="connsiteY5" fmla="*/ 285957 h 704158"/>
              <a:gd name="connsiteX6" fmla="*/ 9099144 w 11053784"/>
              <a:gd name="connsiteY6" fmla="*/ 317306 h 704158"/>
              <a:gd name="connsiteX7" fmla="*/ 9120261 w 11053784"/>
              <a:gd name="connsiteY7" fmla="*/ 517568 h 704158"/>
              <a:gd name="connsiteX8" fmla="*/ 9311636 w 11053784"/>
              <a:gd name="connsiteY8" fmla="*/ 155542 h 704158"/>
              <a:gd name="connsiteX9" fmla="*/ 9272662 w 11053784"/>
              <a:gd name="connsiteY9" fmla="*/ 703267 h 704158"/>
              <a:gd name="connsiteX10" fmla="*/ 9567065 w 11053784"/>
              <a:gd name="connsiteY10" fmla="*/ 699 h 704158"/>
              <a:gd name="connsiteX11" fmla="*/ 9565682 w 11053784"/>
              <a:gd name="connsiteY11" fmla="*/ 564957 h 704158"/>
              <a:gd name="connsiteX12" fmla="*/ 9751500 w 11053784"/>
              <a:gd name="connsiteY12" fmla="*/ 193828 h 704158"/>
              <a:gd name="connsiteX13" fmla="*/ 9757201 w 11053784"/>
              <a:gd name="connsiteY13" fmla="*/ 534258 h 704158"/>
              <a:gd name="connsiteX14" fmla="*/ 9902053 w 11053784"/>
              <a:gd name="connsiteY14" fmla="*/ 308019 h 704158"/>
              <a:gd name="connsiteX15" fmla="*/ 9992224 w 11053784"/>
              <a:gd name="connsiteY15" fmla="*/ 441528 h 704158"/>
              <a:gd name="connsiteX16" fmla="*/ 10383515 w 11053784"/>
              <a:gd name="connsiteY16" fmla="*/ 430184 h 704158"/>
              <a:gd name="connsiteX17" fmla="*/ 11053784 w 11053784"/>
              <a:gd name="connsiteY17" fmla="*/ 407647 h 704158"/>
              <a:gd name="connsiteX0" fmla="*/ 736523 w 10383514"/>
              <a:gd name="connsiteY0" fmla="*/ 286910 h 704158"/>
              <a:gd name="connsiteX1" fmla="*/ 0 w 10383514"/>
              <a:gd name="connsiteY1" fmla="*/ 286913 h 704158"/>
              <a:gd name="connsiteX2" fmla="*/ 5545296 w 10383514"/>
              <a:gd name="connsiteY2" fmla="*/ 286910 h 704158"/>
              <a:gd name="connsiteX3" fmla="*/ 7044172 w 10383514"/>
              <a:gd name="connsiteY3" fmla="*/ 286910 h 704158"/>
              <a:gd name="connsiteX4" fmla="*/ 8272132 w 10383514"/>
              <a:gd name="connsiteY4" fmla="*/ 286910 h 704158"/>
              <a:gd name="connsiteX5" fmla="*/ 8746534 w 10383514"/>
              <a:gd name="connsiteY5" fmla="*/ 285957 h 704158"/>
              <a:gd name="connsiteX6" fmla="*/ 9099144 w 10383514"/>
              <a:gd name="connsiteY6" fmla="*/ 317306 h 704158"/>
              <a:gd name="connsiteX7" fmla="*/ 9120261 w 10383514"/>
              <a:gd name="connsiteY7" fmla="*/ 517568 h 704158"/>
              <a:gd name="connsiteX8" fmla="*/ 9311636 w 10383514"/>
              <a:gd name="connsiteY8" fmla="*/ 155542 h 704158"/>
              <a:gd name="connsiteX9" fmla="*/ 9272662 w 10383514"/>
              <a:gd name="connsiteY9" fmla="*/ 703267 h 704158"/>
              <a:gd name="connsiteX10" fmla="*/ 9567065 w 10383514"/>
              <a:gd name="connsiteY10" fmla="*/ 699 h 704158"/>
              <a:gd name="connsiteX11" fmla="*/ 9565682 w 10383514"/>
              <a:gd name="connsiteY11" fmla="*/ 564957 h 704158"/>
              <a:gd name="connsiteX12" fmla="*/ 9751500 w 10383514"/>
              <a:gd name="connsiteY12" fmla="*/ 193828 h 704158"/>
              <a:gd name="connsiteX13" fmla="*/ 9757201 w 10383514"/>
              <a:gd name="connsiteY13" fmla="*/ 534258 h 704158"/>
              <a:gd name="connsiteX14" fmla="*/ 9902053 w 10383514"/>
              <a:gd name="connsiteY14" fmla="*/ 308019 h 704158"/>
              <a:gd name="connsiteX15" fmla="*/ 9992224 w 10383514"/>
              <a:gd name="connsiteY15" fmla="*/ 441528 h 704158"/>
              <a:gd name="connsiteX16" fmla="*/ 10383515 w 10383514"/>
              <a:gd name="connsiteY16" fmla="*/ 430184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9992224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121794 w 11325834"/>
              <a:gd name="connsiteY15" fmla="*/ 470182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86458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121795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98237 w 11325834"/>
              <a:gd name="connsiteY15" fmla="*/ 455855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98237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866716 w 11325834"/>
              <a:gd name="connsiteY14" fmla="*/ 293692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866716 w 11325834"/>
              <a:gd name="connsiteY14" fmla="*/ 293692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42379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38798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37930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38798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87366 w 11325834"/>
              <a:gd name="connsiteY6" fmla="*/ 328052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48093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60334 w 11325834"/>
              <a:gd name="connsiteY12" fmla="*/ 197409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8778"/>
              <a:gd name="connsiteY0" fmla="*/ 286910 h 704158"/>
              <a:gd name="connsiteX1" fmla="*/ 0 w 11328778"/>
              <a:gd name="connsiteY1" fmla="*/ 286913 h 704158"/>
              <a:gd name="connsiteX2" fmla="*/ 5545296 w 11328778"/>
              <a:gd name="connsiteY2" fmla="*/ 286910 h 704158"/>
              <a:gd name="connsiteX3" fmla="*/ 7044172 w 11328778"/>
              <a:gd name="connsiteY3" fmla="*/ 286910 h 704158"/>
              <a:gd name="connsiteX4" fmla="*/ 8272132 w 11328778"/>
              <a:gd name="connsiteY4" fmla="*/ 286910 h 704158"/>
              <a:gd name="connsiteX5" fmla="*/ 8976227 w 11328778"/>
              <a:gd name="connsiteY5" fmla="*/ 282376 h 704158"/>
              <a:gd name="connsiteX6" fmla="*/ 9078532 w 11328778"/>
              <a:gd name="connsiteY6" fmla="*/ 331633 h 704158"/>
              <a:gd name="connsiteX7" fmla="*/ 9120262 w 11328778"/>
              <a:gd name="connsiteY7" fmla="*/ 517569 h 704158"/>
              <a:gd name="connsiteX8" fmla="*/ 9311636 w 11328778"/>
              <a:gd name="connsiteY8" fmla="*/ 155542 h 704158"/>
              <a:gd name="connsiteX9" fmla="*/ 9272662 w 11328778"/>
              <a:gd name="connsiteY9" fmla="*/ 703267 h 704158"/>
              <a:gd name="connsiteX10" fmla="*/ 9567065 w 11328778"/>
              <a:gd name="connsiteY10" fmla="*/ 699 h 704158"/>
              <a:gd name="connsiteX11" fmla="*/ 9565682 w 11328778"/>
              <a:gd name="connsiteY11" fmla="*/ 564957 h 704158"/>
              <a:gd name="connsiteX12" fmla="*/ 9760334 w 11328778"/>
              <a:gd name="connsiteY12" fmla="*/ 197409 h 704158"/>
              <a:gd name="connsiteX13" fmla="*/ 9757201 w 11328778"/>
              <a:gd name="connsiteY13" fmla="*/ 534258 h 704158"/>
              <a:gd name="connsiteX14" fmla="*/ 9925611 w 11328778"/>
              <a:gd name="connsiteY14" fmla="*/ 279365 h 704158"/>
              <a:gd name="connsiteX15" fmla="*/ 9992226 w 11328778"/>
              <a:gd name="connsiteY15" fmla="*/ 441528 h 704158"/>
              <a:gd name="connsiteX16" fmla="*/ 11328778 w 11328778"/>
              <a:gd name="connsiteY16" fmla="*/ 448093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60334 w 11325834"/>
              <a:gd name="connsiteY12" fmla="*/ 197409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1322890 w 11322890"/>
              <a:gd name="connsiteY16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03671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03671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89069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97904 w 11322890"/>
              <a:gd name="connsiteY16" fmla="*/ 446700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35956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58839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48093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7 w 11290497"/>
              <a:gd name="connsiteY16" fmla="*/ 450283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5512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5513 w 11290497"/>
              <a:gd name="connsiteY16" fmla="*/ 443120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294840 w 11290497"/>
              <a:gd name="connsiteY16" fmla="*/ 45028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224167 w 11290497"/>
              <a:gd name="connsiteY16" fmla="*/ 45028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59383 w 11290497"/>
              <a:gd name="connsiteY16" fmla="*/ 446700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59383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24047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097545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082822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82822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47477 w 11290497"/>
              <a:gd name="connsiteY16" fmla="*/ 468192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71036 w 11290497"/>
              <a:gd name="connsiteY16" fmla="*/ 453865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071036 w 11290497"/>
              <a:gd name="connsiteY16" fmla="*/ 453865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071036 w 11290497"/>
              <a:gd name="connsiteY16" fmla="*/ 453865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303670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303670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1237155 w 11290497"/>
              <a:gd name="connsiteY16" fmla="*/ 421629 h 704158"/>
              <a:gd name="connsiteX17" fmla="*/ 11290497 w 11290497"/>
              <a:gd name="connsiteY17" fmla="*/ 451675 h 704158"/>
              <a:gd name="connsiteX0" fmla="*/ 736523 w 11359651"/>
              <a:gd name="connsiteY0" fmla="*/ 286910 h 704158"/>
              <a:gd name="connsiteX1" fmla="*/ 0 w 11359651"/>
              <a:gd name="connsiteY1" fmla="*/ 286913 h 704158"/>
              <a:gd name="connsiteX2" fmla="*/ 5545296 w 11359651"/>
              <a:gd name="connsiteY2" fmla="*/ 286910 h 704158"/>
              <a:gd name="connsiteX3" fmla="*/ 7044172 w 11359651"/>
              <a:gd name="connsiteY3" fmla="*/ 286910 h 704158"/>
              <a:gd name="connsiteX4" fmla="*/ 8272132 w 11359651"/>
              <a:gd name="connsiteY4" fmla="*/ 286910 h 704158"/>
              <a:gd name="connsiteX5" fmla="*/ 8976227 w 11359651"/>
              <a:gd name="connsiteY5" fmla="*/ 282376 h 704158"/>
              <a:gd name="connsiteX6" fmla="*/ 9078532 w 11359651"/>
              <a:gd name="connsiteY6" fmla="*/ 331633 h 704158"/>
              <a:gd name="connsiteX7" fmla="*/ 9120262 w 11359651"/>
              <a:gd name="connsiteY7" fmla="*/ 517569 h 704158"/>
              <a:gd name="connsiteX8" fmla="*/ 9311636 w 11359651"/>
              <a:gd name="connsiteY8" fmla="*/ 155542 h 704158"/>
              <a:gd name="connsiteX9" fmla="*/ 9272662 w 11359651"/>
              <a:gd name="connsiteY9" fmla="*/ 703267 h 704158"/>
              <a:gd name="connsiteX10" fmla="*/ 9567065 w 11359651"/>
              <a:gd name="connsiteY10" fmla="*/ 699 h 704158"/>
              <a:gd name="connsiteX11" fmla="*/ 9565682 w 11359651"/>
              <a:gd name="connsiteY11" fmla="*/ 564957 h 704158"/>
              <a:gd name="connsiteX12" fmla="*/ 9760334 w 11359651"/>
              <a:gd name="connsiteY12" fmla="*/ 197409 h 704158"/>
              <a:gd name="connsiteX13" fmla="*/ 9757201 w 11359651"/>
              <a:gd name="connsiteY13" fmla="*/ 534258 h 704158"/>
              <a:gd name="connsiteX14" fmla="*/ 9925611 w 11359651"/>
              <a:gd name="connsiteY14" fmla="*/ 279365 h 704158"/>
              <a:gd name="connsiteX15" fmla="*/ 9986339 w 11359651"/>
              <a:gd name="connsiteY15" fmla="*/ 441528 h 704158"/>
              <a:gd name="connsiteX16" fmla="*/ 11237155 w 11359651"/>
              <a:gd name="connsiteY16" fmla="*/ 421629 h 704158"/>
              <a:gd name="connsiteX17" fmla="*/ 11334669 w 11359651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34669"/>
              <a:gd name="connsiteY0" fmla="*/ 286910 h 704158"/>
              <a:gd name="connsiteX1" fmla="*/ 0 w 11334669"/>
              <a:gd name="connsiteY1" fmla="*/ 286913 h 704158"/>
              <a:gd name="connsiteX2" fmla="*/ 5545296 w 11334669"/>
              <a:gd name="connsiteY2" fmla="*/ 286910 h 704158"/>
              <a:gd name="connsiteX3" fmla="*/ 7044172 w 11334669"/>
              <a:gd name="connsiteY3" fmla="*/ 286910 h 704158"/>
              <a:gd name="connsiteX4" fmla="*/ 8272132 w 11334669"/>
              <a:gd name="connsiteY4" fmla="*/ 286910 h 704158"/>
              <a:gd name="connsiteX5" fmla="*/ 8976227 w 11334669"/>
              <a:gd name="connsiteY5" fmla="*/ 282376 h 704158"/>
              <a:gd name="connsiteX6" fmla="*/ 9078532 w 11334669"/>
              <a:gd name="connsiteY6" fmla="*/ 331633 h 704158"/>
              <a:gd name="connsiteX7" fmla="*/ 9120262 w 11334669"/>
              <a:gd name="connsiteY7" fmla="*/ 517569 h 704158"/>
              <a:gd name="connsiteX8" fmla="*/ 9311636 w 11334669"/>
              <a:gd name="connsiteY8" fmla="*/ 155542 h 704158"/>
              <a:gd name="connsiteX9" fmla="*/ 9272662 w 11334669"/>
              <a:gd name="connsiteY9" fmla="*/ 703267 h 704158"/>
              <a:gd name="connsiteX10" fmla="*/ 9567065 w 11334669"/>
              <a:gd name="connsiteY10" fmla="*/ 699 h 704158"/>
              <a:gd name="connsiteX11" fmla="*/ 9565682 w 11334669"/>
              <a:gd name="connsiteY11" fmla="*/ 564957 h 704158"/>
              <a:gd name="connsiteX12" fmla="*/ 9760334 w 11334669"/>
              <a:gd name="connsiteY12" fmla="*/ 197409 h 704158"/>
              <a:gd name="connsiteX13" fmla="*/ 9757201 w 11334669"/>
              <a:gd name="connsiteY13" fmla="*/ 534258 h 704158"/>
              <a:gd name="connsiteX14" fmla="*/ 9925611 w 11334669"/>
              <a:gd name="connsiteY14" fmla="*/ 279365 h 704158"/>
              <a:gd name="connsiteX15" fmla="*/ 9989284 w 11334669"/>
              <a:gd name="connsiteY15" fmla="*/ 427200 h 704158"/>
              <a:gd name="connsiteX16" fmla="*/ 10397901 w 11334669"/>
              <a:gd name="connsiteY16" fmla="*/ 421629 h 704158"/>
              <a:gd name="connsiteX17" fmla="*/ 11334669 w 11334669"/>
              <a:gd name="connsiteY17" fmla="*/ 433766 h 704158"/>
              <a:gd name="connsiteX0" fmla="*/ 736523 w 11334669"/>
              <a:gd name="connsiteY0" fmla="*/ 286910 h 704158"/>
              <a:gd name="connsiteX1" fmla="*/ 0 w 11334669"/>
              <a:gd name="connsiteY1" fmla="*/ 286913 h 704158"/>
              <a:gd name="connsiteX2" fmla="*/ 5545296 w 11334669"/>
              <a:gd name="connsiteY2" fmla="*/ 286910 h 704158"/>
              <a:gd name="connsiteX3" fmla="*/ 7044172 w 11334669"/>
              <a:gd name="connsiteY3" fmla="*/ 286910 h 704158"/>
              <a:gd name="connsiteX4" fmla="*/ 8272132 w 11334669"/>
              <a:gd name="connsiteY4" fmla="*/ 286910 h 704158"/>
              <a:gd name="connsiteX5" fmla="*/ 8976227 w 11334669"/>
              <a:gd name="connsiteY5" fmla="*/ 282376 h 704158"/>
              <a:gd name="connsiteX6" fmla="*/ 9078532 w 11334669"/>
              <a:gd name="connsiteY6" fmla="*/ 331633 h 704158"/>
              <a:gd name="connsiteX7" fmla="*/ 9120262 w 11334669"/>
              <a:gd name="connsiteY7" fmla="*/ 517569 h 704158"/>
              <a:gd name="connsiteX8" fmla="*/ 9311636 w 11334669"/>
              <a:gd name="connsiteY8" fmla="*/ 155542 h 704158"/>
              <a:gd name="connsiteX9" fmla="*/ 9272662 w 11334669"/>
              <a:gd name="connsiteY9" fmla="*/ 703267 h 704158"/>
              <a:gd name="connsiteX10" fmla="*/ 9567065 w 11334669"/>
              <a:gd name="connsiteY10" fmla="*/ 699 h 704158"/>
              <a:gd name="connsiteX11" fmla="*/ 9565682 w 11334669"/>
              <a:gd name="connsiteY11" fmla="*/ 564957 h 704158"/>
              <a:gd name="connsiteX12" fmla="*/ 9760334 w 11334669"/>
              <a:gd name="connsiteY12" fmla="*/ 197409 h 704158"/>
              <a:gd name="connsiteX13" fmla="*/ 9757201 w 11334669"/>
              <a:gd name="connsiteY13" fmla="*/ 534258 h 704158"/>
              <a:gd name="connsiteX14" fmla="*/ 9925611 w 11334669"/>
              <a:gd name="connsiteY14" fmla="*/ 279365 h 704158"/>
              <a:gd name="connsiteX15" fmla="*/ 9989284 w 11334669"/>
              <a:gd name="connsiteY15" fmla="*/ 427200 h 704158"/>
              <a:gd name="connsiteX16" fmla="*/ 10397901 w 11334669"/>
              <a:gd name="connsiteY16" fmla="*/ 421629 h 704158"/>
              <a:gd name="connsiteX17" fmla="*/ 11334669 w 11334669"/>
              <a:gd name="connsiteY17" fmla="*/ 433766 h 704158"/>
              <a:gd name="connsiteX0" fmla="*/ 736523 w 11367060"/>
              <a:gd name="connsiteY0" fmla="*/ 286910 h 704158"/>
              <a:gd name="connsiteX1" fmla="*/ 0 w 11367060"/>
              <a:gd name="connsiteY1" fmla="*/ 286913 h 704158"/>
              <a:gd name="connsiteX2" fmla="*/ 5545296 w 11367060"/>
              <a:gd name="connsiteY2" fmla="*/ 286910 h 704158"/>
              <a:gd name="connsiteX3" fmla="*/ 7044172 w 11367060"/>
              <a:gd name="connsiteY3" fmla="*/ 286910 h 704158"/>
              <a:gd name="connsiteX4" fmla="*/ 8272132 w 11367060"/>
              <a:gd name="connsiteY4" fmla="*/ 286910 h 704158"/>
              <a:gd name="connsiteX5" fmla="*/ 8976227 w 11367060"/>
              <a:gd name="connsiteY5" fmla="*/ 282376 h 704158"/>
              <a:gd name="connsiteX6" fmla="*/ 9078532 w 11367060"/>
              <a:gd name="connsiteY6" fmla="*/ 331633 h 704158"/>
              <a:gd name="connsiteX7" fmla="*/ 9120262 w 11367060"/>
              <a:gd name="connsiteY7" fmla="*/ 517569 h 704158"/>
              <a:gd name="connsiteX8" fmla="*/ 9311636 w 11367060"/>
              <a:gd name="connsiteY8" fmla="*/ 155542 h 704158"/>
              <a:gd name="connsiteX9" fmla="*/ 9272662 w 11367060"/>
              <a:gd name="connsiteY9" fmla="*/ 703267 h 704158"/>
              <a:gd name="connsiteX10" fmla="*/ 9567065 w 11367060"/>
              <a:gd name="connsiteY10" fmla="*/ 699 h 704158"/>
              <a:gd name="connsiteX11" fmla="*/ 9565682 w 11367060"/>
              <a:gd name="connsiteY11" fmla="*/ 564957 h 704158"/>
              <a:gd name="connsiteX12" fmla="*/ 9760334 w 11367060"/>
              <a:gd name="connsiteY12" fmla="*/ 197409 h 704158"/>
              <a:gd name="connsiteX13" fmla="*/ 9757201 w 11367060"/>
              <a:gd name="connsiteY13" fmla="*/ 534258 h 704158"/>
              <a:gd name="connsiteX14" fmla="*/ 9925611 w 11367060"/>
              <a:gd name="connsiteY14" fmla="*/ 279365 h 704158"/>
              <a:gd name="connsiteX15" fmla="*/ 9989284 w 11367060"/>
              <a:gd name="connsiteY15" fmla="*/ 427200 h 704158"/>
              <a:gd name="connsiteX16" fmla="*/ 10397901 w 11367060"/>
              <a:gd name="connsiteY16" fmla="*/ 421629 h 704158"/>
              <a:gd name="connsiteX17" fmla="*/ 11367060 w 11367060"/>
              <a:gd name="connsiteY17" fmla="*/ 415857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397901 w 11381783"/>
              <a:gd name="connsiteY16" fmla="*/ 421629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397901 w 11381783"/>
              <a:gd name="connsiteY16" fmla="*/ 421629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62904 w 11381783"/>
              <a:gd name="connsiteY15" fmla="*/ 434363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0179990 w 11381783"/>
              <a:gd name="connsiteY17" fmla="*/ 457448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44653 w 11381783"/>
              <a:gd name="connsiteY16" fmla="*/ 443119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24039 w 11381783"/>
              <a:gd name="connsiteY16" fmla="*/ 443119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24039 w 11381783"/>
              <a:gd name="connsiteY16" fmla="*/ 443119 h 704158"/>
              <a:gd name="connsiteX17" fmla="*/ 10433237 w 11381783"/>
              <a:gd name="connsiteY17" fmla="*/ 446702 h 704158"/>
              <a:gd name="connsiteX18" fmla="*/ 11381783 w 11381783"/>
              <a:gd name="connsiteY18" fmla="*/ 430184 h 704158"/>
              <a:gd name="connsiteX0" fmla="*/ 736523 w 11436459"/>
              <a:gd name="connsiteY0" fmla="*/ 286910 h 704158"/>
              <a:gd name="connsiteX1" fmla="*/ 0 w 11436459"/>
              <a:gd name="connsiteY1" fmla="*/ 286913 h 704158"/>
              <a:gd name="connsiteX2" fmla="*/ 5545296 w 11436459"/>
              <a:gd name="connsiteY2" fmla="*/ 286910 h 704158"/>
              <a:gd name="connsiteX3" fmla="*/ 7044172 w 11436459"/>
              <a:gd name="connsiteY3" fmla="*/ 286910 h 704158"/>
              <a:gd name="connsiteX4" fmla="*/ 8272132 w 11436459"/>
              <a:gd name="connsiteY4" fmla="*/ 286910 h 704158"/>
              <a:gd name="connsiteX5" fmla="*/ 8976227 w 11436459"/>
              <a:gd name="connsiteY5" fmla="*/ 282376 h 704158"/>
              <a:gd name="connsiteX6" fmla="*/ 9078532 w 11436459"/>
              <a:gd name="connsiteY6" fmla="*/ 331633 h 704158"/>
              <a:gd name="connsiteX7" fmla="*/ 9120262 w 11436459"/>
              <a:gd name="connsiteY7" fmla="*/ 517569 h 704158"/>
              <a:gd name="connsiteX8" fmla="*/ 9311636 w 11436459"/>
              <a:gd name="connsiteY8" fmla="*/ 155542 h 704158"/>
              <a:gd name="connsiteX9" fmla="*/ 9272662 w 11436459"/>
              <a:gd name="connsiteY9" fmla="*/ 703267 h 704158"/>
              <a:gd name="connsiteX10" fmla="*/ 9567065 w 11436459"/>
              <a:gd name="connsiteY10" fmla="*/ 699 h 704158"/>
              <a:gd name="connsiteX11" fmla="*/ 9565682 w 11436459"/>
              <a:gd name="connsiteY11" fmla="*/ 564957 h 704158"/>
              <a:gd name="connsiteX12" fmla="*/ 9760334 w 11436459"/>
              <a:gd name="connsiteY12" fmla="*/ 197409 h 704158"/>
              <a:gd name="connsiteX13" fmla="*/ 9757201 w 11436459"/>
              <a:gd name="connsiteY13" fmla="*/ 534258 h 704158"/>
              <a:gd name="connsiteX14" fmla="*/ 9925611 w 11436459"/>
              <a:gd name="connsiteY14" fmla="*/ 279365 h 704158"/>
              <a:gd name="connsiteX15" fmla="*/ 10012844 w 11436459"/>
              <a:gd name="connsiteY15" fmla="*/ 455855 h 704158"/>
              <a:gd name="connsiteX16" fmla="*/ 10124039 w 11436459"/>
              <a:gd name="connsiteY16" fmla="*/ 443119 h 704158"/>
              <a:gd name="connsiteX17" fmla="*/ 10433237 w 11436459"/>
              <a:gd name="connsiteY17" fmla="*/ 446702 h 704158"/>
              <a:gd name="connsiteX18" fmla="*/ 11360833 w 11436459"/>
              <a:gd name="connsiteY18" fmla="*/ 461029 h 704158"/>
              <a:gd name="connsiteX19" fmla="*/ 11381783 w 11436459"/>
              <a:gd name="connsiteY19" fmla="*/ 430184 h 704158"/>
              <a:gd name="connsiteX0" fmla="*/ 736523 w 11388009"/>
              <a:gd name="connsiteY0" fmla="*/ 286910 h 704158"/>
              <a:gd name="connsiteX1" fmla="*/ 0 w 11388009"/>
              <a:gd name="connsiteY1" fmla="*/ 286913 h 704158"/>
              <a:gd name="connsiteX2" fmla="*/ 5545296 w 11388009"/>
              <a:gd name="connsiteY2" fmla="*/ 286910 h 704158"/>
              <a:gd name="connsiteX3" fmla="*/ 7044172 w 11388009"/>
              <a:gd name="connsiteY3" fmla="*/ 286910 h 704158"/>
              <a:gd name="connsiteX4" fmla="*/ 8272132 w 11388009"/>
              <a:gd name="connsiteY4" fmla="*/ 286910 h 704158"/>
              <a:gd name="connsiteX5" fmla="*/ 8976227 w 11388009"/>
              <a:gd name="connsiteY5" fmla="*/ 282376 h 704158"/>
              <a:gd name="connsiteX6" fmla="*/ 9078532 w 11388009"/>
              <a:gd name="connsiteY6" fmla="*/ 331633 h 704158"/>
              <a:gd name="connsiteX7" fmla="*/ 9120262 w 11388009"/>
              <a:gd name="connsiteY7" fmla="*/ 517569 h 704158"/>
              <a:gd name="connsiteX8" fmla="*/ 9311636 w 11388009"/>
              <a:gd name="connsiteY8" fmla="*/ 155542 h 704158"/>
              <a:gd name="connsiteX9" fmla="*/ 9272662 w 11388009"/>
              <a:gd name="connsiteY9" fmla="*/ 703267 h 704158"/>
              <a:gd name="connsiteX10" fmla="*/ 9567065 w 11388009"/>
              <a:gd name="connsiteY10" fmla="*/ 699 h 704158"/>
              <a:gd name="connsiteX11" fmla="*/ 9565682 w 11388009"/>
              <a:gd name="connsiteY11" fmla="*/ 564957 h 704158"/>
              <a:gd name="connsiteX12" fmla="*/ 9760334 w 11388009"/>
              <a:gd name="connsiteY12" fmla="*/ 197409 h 704158"/>
              <a:gd name="connsiteX13" fmla="*/ 9757201 w 11388009"/>
              <a:gd name="connsiteY13" fmla="*/ 534258 h 704158"/>
              <a:gd name="connsiteX14" fmla="*/ 9925611 w 11388009"/>
              <a:gd name="connsiteY14" fmla="*/ 279365 h 704158"/>
              <a:gd name="connsiteX15" fmla="*/ 10012844 w 11388009"/>
              <a:gd name="connsiteY15" fmla="*/ 455855 h 704158"/>
              <a:gd name="connsiteX16" fmla="*/ 10124039 w 11388009"/>
              <a:gd name="connsiteY16" fmla="*/ 443119 h 704158"/>
              <a:gd name="connsiteX17" fmla="*/ 10433237 w 11388009"/>
              <a:gd name="connsiteY17" fmla="*/ 446702 h 704158"/>
              <a:gd name="connsiteX18" fmla="*/ 11272489 w 11388009"/>
              <a:gd name="connsiteY18" fmla="*/ 446702 h 704158"/>
              <a:gd name="connsiteX19" fmla="*/ 11381783 w 11388009"/>
              <a:gd name="connsiteY19" fmla="*/ 430184 h 704158"/>
              <a:gd name="connsiteX0" fmla="*/ 736523 w 11272490"/>
              <a:gd name="connsiteY0" fmla="*/ 286910 h 704158"/>
              <a:gd name="connsiteX1" fmla="*/ 0 w 11272490"/>
              <a:gd name="connsiteY1" fmla="*/ 286913 h 704158"/>
              <a:gd name="connsiteX2" fmla="*/ 5545296 w 11272490"/>
              <a:gd name="connsiteY2" fmla="*/ 286910 h 704158"/>
              <a:gd name="connsiteX3" fmla="*/ 7044172 w 11272490"/>
              <a:gd name="connsiteY3" fmla="*/ 286910 h 704158"/>
              <a:gd name="connsiteX4" fmla="*/ 8272132 w 11272490"/>
              <a:gd name="connsiteY4" fmla="*/ 286910 h 704158"/>
              <a:gd name="connsiteX5" fmla="*/ 8976227 w 11272490"/>
              <a:gd name="connsiteY5" fmla="*/ 282376 h 704158"/>
              <a:gd name="connsiteX6" fmla="*/ 9078532 w 11272490"/>
              <a:gd name="connsiteY6" fmla="*/ 331633 h 704158"/>
              <a:gd name="connsiteX7" fmla="*/ 9120262 w 11272490"/>
              <a:gd name="connsiteY7" fmla="*/ 517569 h 704158"/>
              <a:gd name="connsiteX8" fmla="*/ 9311636 w 11272490"/>
              <a:gd name="connsiteY8" fmla="*/ 155542 h 704158"/>
              <a:gd name="connsiteX9" fmla="*/ 9272662 w 11272490"/>
              <a:gd name="connsiteY9" fmla="*/ 703267 h 704158"/>
              <a:gd name="connsiteX10" fmla="*/ 9567065 w 11272490"/>
              <a:gd name="connsiteY10" fmla="*/ 699 h 704158"/>
              <a:gd name="connsiteX11" fmla="*/ 9565682 w 11272490"/>
              <a:gd name="connsiteY11" fmla="*/ 564957 h 704158"/>
              <a:gd name="connsiteX12" fmla="*/ 9760334 w 11272490"/>
              <a:gd name="connsiteY12" fmla="*/ 197409 h 704158"/>
              <a:gd name="connsiteX13" fmla="*/ 9757201 w 11272490"/>
              <a:gd name="connsiteY13" fmla="*/ 534258 h 704158"/>
              <a:gd name="connsiteX14" fmla="*/ 9925611 w 11272490"/>
              <a:gd name="connsiteY14" fmla="*/ 279365 h 704158"/>
              <a:gd name="connsiteX15" fmla="*/ 10012844 w 11272490"/>
              <a:gd name="connsiteY15" fmla="*/ 455855 h 704158"/>
              <a:gd name="connsiteX16" fmla="*/ 10124039 w 11272490"/>
              <a:gd name="connsiteY16" fmla="*/ 443119 h 704158"/>
              <a:gd name="connsiteX17" fmla="*/ 10433237 w 11272490"/>
              <a:gd name="connsiteY17" fmla="*/ 446702 h 704158"/>
              <a:gd name="connsiteX18" fmla="*/ 11272489 w 11272490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3119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0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41528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890528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09314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71034 w 11293102"/>
              <a:gd name="connsiteY16" fmla="*/ 443120 h 704158"/>
              <a:gd name="connsiteX17" fmla="*/ 10085756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085756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0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24038 w 11293102"/>
              <a:gd name="connsiteY17" fmla="*/ 439536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12260 w 11293102"/>
              <a:gd name="connsiteY17" fmla="*/ 446699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12260 w 11293102"/>
              <a:gd name="connsiteY17" fmla="*/ 42879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6371 w 11293102"/>
              <a:gd name="connsiteY16" fmla="*/ 443117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53729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44774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44774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8990951 w 11293102"/>
              <a:gd name="connsiteY5" fmla="*/ 282376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8990951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9005674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58257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72981 w 11293102"/>
              <a:gd name="connsiteY4" fmla="*/ 286910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29232 w 11293102"/>
              <a:gd name="connsiteY5" fmla="*/ 293122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49846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49846 w 11293102"/>
              <a:gd name="connsiteY5" fmla="*/ 300285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67515 w 11293102"/>
              <a:gd name="connsiteY5" fmla="*/ 293122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91073 w 11293102"/>
              <a:gd name="connsiteY5" fmla="*/ 289541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9294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0285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77772 w 11293102"/>
              <a:gd name="connsiteY12" fmla="*/ 537839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63078 w 11293102"/>
              <a:gd name="connsiteY12" fmla="*/ 537839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63078 w 11293102"/>
              <a:gd name="connsiteY12" fmla="*/ 537839 h 704160"/>
              <a:gd name="connsiteX13" fmla="*/ 9937366 w 11293102"/>
              <a:gd name="connsiteY13" fmla="*/ 275783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63078 w 11293102"/>
              <a:gd name="connsiteY12" fmla="*/ 537839 h 704158"/>
              <a:gd name="connsiteX13" fmla="*/ 9952059 w 11293102"/>
              <a:gd name="connsiteY13" fmla="*/ 272202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23226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63078 w 11293102"/>
              <a:gd name="connsiteY12" fmla="*/ 537839 h 704160"/>
              <a:gd name="connsiteX13" fmla="*/ 9952059 w 11293102"/>
              <a:gd name="connsiteY13" fmla="*/ 272202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85776 w 11293102"/>
              <a:gd name="connsiteY15" fmla="*/ 453972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79899 w 11293102"/>
              <a:gd name="connsiteY15" fmla="*/ 44322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74023 w 11293102"/>
              <a:gd name="connsiteY15" fmla="*/ 453972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65207 w 11293102"/>
              <a:gd name="connsiteY15" fmla="*/ 44322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65207 w 11293102"/>
              <a:gd name="connsiteY15" fmla="*/ 443228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3 w 11293102"/>
              <a:gd name="connsiteY15" fmla="*/ 443228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3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82839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9331 w 11293102"/>
              <a:gd name="connsiteY15" fmla="*/ 450391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18273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03580 w 11293102"/>
              <a:gd name="connsiteY16" fmla="*/ 446811 h 714998"/>
              <a:gd name="connsiteX17" fmla="*/ 11293102 w 11293102"/>
              <a:gd name="connsiteY17" fmla="*/ 446810 h 7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93102" h="714998">
                <a:moveTo>
                  <a:pt x="736523" y="287018"/>
                </a:moveTo>
                <a:lnTo>
                  <a:pt x="0" y="287021"/>
                </a:lnTo>
                <a:lnTo>
                  <a:pt x="5545296" y="287018"/>
                </a:lnTo>
                <a:lnTo>
                  <a:pt x="7044172" y="287018"/>
                </a:lnTo>
                <a:lnTo>
                  <a:pt x="8981815" y="287017"/>
                </a:lnTo>
                <a:cubicBezTo>
                  <a:pt x="9003510" y="290282"/>
                  <a:pt x="9054623" y="279218"/>
                  <a:pt x="9076348" y="303976"/>
                </a:cubicBezTo>
                <a:cubicBezTo>
                  <a:pt x="9107265" y="377641"/>
                  <a:pt x="9084011" y="538816"/>
                  <a:pt x="9123226" y="514095"/>
                </a:cubicBezTo>
                <a:cubicBezTo>
                  <a:pt x="9162441" y="489374"/>
                  <a:pt x="9286730" y="122313"/>
                  <a:pt x="9311636" y="155650"/>
                </a:cubicBezTo>
                <a:cubicBezTo>
                  <a:pt x="9336542" y="188987"/>
                  <a:pt x="9230092" y="739927"/>
                  <a:pt x="9272663" y="714120"/>
                </a:cubicBezTo>
                <a:cubicBezTo>
                  <a:pt x="9315235" y="688313"/>
                  <a:pt x="9518229" y="25649"/>
                  <a:pt x="9567065" y="807"/>
                </a:cubicBezTo>
                <a:cubicBezTo>
                  <a:pt x="9615901" y="-24035"/>
                  <a:pt x="9533470" y="532280"/>
                  <a:pt x="9565682" y="565065"/>
                </a:cubicBezTo>
                <a:cubicBezTo>
                  <a:pt x="9597894" y="597850"/>
                  <a:pt x="9727435" y="202037"/>
                  <a:pt x="9760334" y="197517"/>
                </a:cubicBezTo>
                <a:cubicBezTo>
                  <a:pt x="9793233" y="192997"/>
                  <a:pt x="9731124" y="525482"/>
                  <a:pt x="9763078" y="537947"/>
                </a:cubicBezTo>
                <a:cubicBezTo>
                  <a:pt x="9795032" y="550412"/>
                  <a:pt x="9915830" y="286572"/>
                  <a:pt x="9952059" y="272310"/>
                </a:cubicBezTo>
                <a:cubicBezTo>
                  <a:pt x="9988288" y="258049"/>
                  <a:pt x="9963555" y="423295"/>
                  <a:pt x="9980454" y="452378"/>
                </a:cubicBezTo>
                <a:cubicBezTo>
                  <a:pt x="9997353" y="481461"/>
                  <a:pt x="10032933" y="447737"/>
                  <a:pt x="10053454" y="446809"/>
                </a:cubicBezTo>
                <a:cubicBezTo>
                  <a:pt x="10073975" y="445881"/>
                  <a:pt x="10082953" y="445617"/>
                  <a:pt x="10103580" y="446811"/>
                </a:cubicBezTo>
                <a:lnTo>
                  <a:pt x="11293102" y="446810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678E-A190-4559-A2A7-E134CD88D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08727"/>
            <a:ext cx="1004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1589" y="6072188"/>
            <a:ext cx="9151937" cy="474662"/>
          </a:xfrm>
          <a:custGeom>
            <a:avLst/>
            <a:gdLst>
              <a:gd name="connsiteX0" fmla="*/ 0 w 1857375"/>
              <a:gd name="connsiteY0" fmla="*/ 352579 h 667593"/>
              <a:gd name="connsiteX1" fmla="*/ 314325 w 1857375"/>
              <a:gd name="connsiteY1" fmla="*/ 352579 h 667593"/>
              <a:gd name="connsiteX2" fmla="*/ 361950 w 1857375"/>
              <a:gd name="connsiteY2" fmla="*/ 466879 h 667593"/>
              <a:gd name="connsiteX3" fmla="*/ 523875 w 1857375"/>
              <a:gd name="connsiteY3" fmla="*/ 133504 h 667593"/>
              <a:gd name="connsiteX4" fmla="*/ 514350 w 1857375"/>
              <a:gd name="connsiteY4" fmla="*/ 666904 h 667593"/>
              <a:gd name="connsiteX5" fmla="*/ 838200 w 1857375"/>
              <a:gd name="connsiteY5" fmla="*/ 154 h 667593"/>
              <a:gd name="connsiteX6" fmla="*/ 819150 w 1857375"/>
              <a:gd name="connsiteY6" fmla="*/ 600229 h 667593"/>
              <a:gd name="connsiteX7" fmla="*/ 1123950 w 1857375"/>
              <a:gd name="connsiteY7" fmla="*/ 114454 h 667593"/>
              <a:gd name="connsiteX8" fmla="*/ 1104900 w 1857375"/>
              <a:gd name="connsiteY8" fmla="*/ 476404 h 667593"/>
              <a:gd name="connsiteX9" fmla="*/ 1276350 w 1857375"/>
              <a:gd name="connsiteY9" fmla="*/ 257329 h 667593"/>
              <a:gd name="connsiteX10" fmla="*/ 1343025 w 1857375"/>
              <a:gd name="connsiteY10" fmla="*/ 333529 h 667593"/>
              <a:gd name="connsiteX11" fmla="*/ 1857375 w 1857375"/>
              <a:gd name="connsiteY11" fmla="*/ 324004 h 667593"/>
              <a:gd name="connsiteX0" fmla="*/ 0 w 5047320"/>
              <a:gd name="connsiteY0" fmla="*/ 366906 h 667593"/>
              <a:gd name="connsiteX1" fmla="*/ 3504270 w 5047320"/>
              <a:gd name="connsiteY1" fmla="*/ 352579 h 667593"/>
              <a:gd name="connsiteX2" fmla="*/ 3551895 w 5047320"/>
              <a:gd name="connsiteY2" fmla="*/ 466879 h 667593"/>
              <a:gd name="connsiteX3" fmla="*/ 3713820 w 5047320"/>
              <a:gd name="connsiteY3" fmla="*/ 133504 h 667593"/>
              <a:gd name="connsiteX4" fmla="*/ 3704295 w 5047320"/>
              <a:gd name="connsiteY4" fmla="*/ 666904 h 667593"/>
              <a:gd name="connsiteX5" fmla="*/ 4028145 w 5047320"/>
              <a:gd name="connsiteY5" fmla="*/ 154 h 667593"/>
              <a:gd name="connsiteX6" fmla="*/ 4009095 w 5047320"/>
              <a:gd name="connsiteY6" fmla="*/ 600229 h 667593"/>
              <a:gd name="connsiteX7" fmla="*/ 4313895 w 5047320"/>
              <a:gd name="connsiteY7" fmla="*/ 114454 h 667593"/>
              <a:gd name="connsiteX8" fmla="*/ 4294845 w 5047320"/>
              <a:gd name="connsiteY8" fmla="*/ 476404 h 667593"/>
              <a:gd name="connsiteX9" fmla="*/ 4466295 w 5047320"/>
              <a:gd name="connsiteY9" fmla="*/ 257329 h 667593"/>
              <a:gd name="connsiteX10" fmla="*/ 4532970 w 5047320"/>
              <a:gd name="connsiteY10" fmla="*/ 333529 h 667593"/>
              <a:gd name="connsiteX11" fmla="*/ 5047320 w 5047320"/>
              <a:gd name="connsiteY11" fmla="*/ 324004 h 667593"/>
              <a:gd name="connsiteX0" fmla="*/ 0 w 2775881"/>
              <a:gd name="connsiteY0" fmla="*/ 395560 h 667593"/>
              <a:gd name="connsiteX1" fmla="*/ 1232831 w 2775881"/>
              <a:gd name="connsiteY1" fmla="*/ 352579 h 667593"/>
              <a:gd name="connsiteX2" fmla="*/ 1280456 w 2775881"/>
              <a:gd name="connsiteY2" fmla="*/ 466879 h 667593"/>
              <a:gd name="connsiteX3" fmla="*/ 1442381 w 2775881"/>
              <a:gd name="connsiteY3" fmla="*/ 133504 h 667593"/>
              <a:gd name="connsiteX4" fmla="*/ 1432856 w 2775881"/>
              <a:gd name="connsiteY4" fmla="*/ 666904 h 667593"/>
              <a:gd name="connsiteX5" fmla="*/ 1756706 w 2775881"/>
              <a:gd name="connsiteY5" fmla="*/ 154 h 667593"/>
              <a:gd name="connsiteX6" fmla="*/ 1737656 w 2775881"/>
              <a:gd name="connsiteY6" fmla="*/ 600229 h 667593"/>
              <a:gd name="connsiteX7" fmla="*/ 2042456 w 2775881"/>
              <a:gd name="connsiteY7" fmla="*/ 114454 h 667593"/>
              <a:gd name="connsiteX8" fmla="*/ 2023406 w 2775881"/>
              <a:gd name="connsiteY8" fmla="*/ 476404 h 667593"/>
              <a:gd name="connsiteX9" fmla="*/ 2194856 w 2775881"/>
              <a:gd name="connsiteY9" fmla="*/ 257329 h 667593"/>
              <a:gd name="connsiteX10" fmla="*/ 2261531 w 2775881"/>
              <a:gd name="connsiteY10" fmla="*/ 333529 h 667593"/>
              <a:gd name="connsiteX11" fmla="*/ 2775881 w 2775881"/>
              <a:gd name="connsiteY11" fmla="*/ 324004 h 667593"/>
              <a:gd name="connsiteX0" fmla="*/ 0 w 2775881"/>
              <a:gd name="connsiteY0" fmla="*/ 395560 h 667593"/>
              <a:gd name="connsiteX1" fmla="*/ 659368 w 2775881"/>
              <a:gd name="connsiteY1" fmla="*/ 346302 h 667593"/>
              <a:gd name="connsiteX2" fmla="*/ 1232831 w 2775881"/>
              <a:gd name="connsiteY2" fmla="*/ 352579 h 667593"/>
              <a:gd name="connsiteX3" fmla="*/ 1280456 w 2775881"/>
              <a:gd name="connsiteY3" fmla="*/ 466879 h 667593"/>
              <a:gd name="connsiteX4" fmla="*/ 1442381 w 2775881"/>
              <a:gd name="connsiteY4" fmla="*/ 133504 h 667593"/>
              <a:gd name="connsiteX5" fmla="*/ 1432856 w 2775881"/>
              <a:gd name="connsiteY5" fmla="*/ 666904 h 667593"/>
              <a:gd name="connsiteX6" fmla="*/ 1756706 w 2775881"/>
              <a:gd name="connsiteY6" fmla="*/ 154 h 667593"/>
              <a:gd name="connsiteX7" fmla="*/ 1737656 w 2775881"/>
              <a:gd name="connsiteY7" fmla="*/ 600229 h 667593"/>
              <a:gd name="connsiteX8" fmla="*/ 2042456 w 2775881"/>
              <a:gd name="connsiteY8" fmla="*/ 114454 h 667593"/>
              <a:gd name="connsiteX9" fmla="*/ 2023406 w 2775881"/>
              <a:gd name="connsiteY9" fmla="*/ 476404 h 667593"/>
              <a:gd name="connsiteX10" fmla="*/ 2194856 w 2775881"/>
              <a:gd name="connsiteY10" fmla="*/ 257329 h 667593"/>
              <a:gd name="connsiteX11" fmla="*/ 2261531 w 2775881"/>
              <a:gd name="connsiteY11" fmla="*/ 333529 h 667593"/>
              <a:gd name="connsiteX12" fmla="*/ 2775881 w 2775881"/>
              <a:gd name="connsiteY12" fmla="*/ 324004 h 667593"/>
              <a:gd name="connsiteX0" fmla="*/ 0 w 3731623"/>
              <a:gd name="connsiteY0" fmla="*/ 409888 h 667593"/>
              <a:gd name="connsiteX1" fmla="*/ 1615110 w 3731623"/>
              <a:gd name="connsiteY1" fmla="*/ 346302 h 667593"/>
              <a:gd name="connsiteX2" fmla="*/ 2188573 w 3731623"/>
              <a:gd name="connsiteY2" fmla="*/ 352579 h 667593"/>
              <a:gd name="connsiteX3" fmla="*/ 2236198 w 3731623"/>
              <a:gd name="connsiteY3" fmla="*/ 466879 h 667593"/>
              <a:gd name="connsiteX4" fmla="*/ 2398123 w 3731623"/>
              <a:gd name="connsiteY4" fmla="*/ 133504 h 667593"/>
              <a:gd name="connsiteX5" fmla="*/ 2388598 w 3731623"/>
              <a:gd name="connsiteY5" fmla="*/ 666904 h 667593"/>
              <a:gd name="connsiteX6" fmla="*/ 2712448 w 3731623"/>
              <a:gd name="connsiteY6" fmla="*/ 154 h 667593"/>
              <a:gd name="connsiteX7" fmla="*/ 2693398 w 3731623"/>
              <a:gd name="connsiteY7" fmla="*/ 600229 h 667593"/>
              <a:gd name="connsiteX8" fmla="*/ 2998198 w 3731623"/>
              <a:gd name="connsiteY8" fmla="*/ 114454 h 667593"/>
              <a:gd name="connsiteX9" fmla="*/ 2979148 w 3731623"/>
              <a:gd name="connsiteY9" fmla="*/ 476404 h 667593"/>
              <a:gd name="connsiteX10" fmla="*/ 3150598 w 3731623"/>
              <a:gd name="connsiteY10" fmla="*/ 257329 h 667593"/>
              <a:gd name="connsiteX11" fmla="*/ 3217273 w 3731623"/>
              <a:gd name="connsiteY11" fmla="*/ 333529 h 667593"/>
              <a:gd name="connsiteX12" fmla="*/ 3731623 w 3731623"/>
              <a:gd name="connsiteY12" fmla="*/ 324004 h 667593"/>
              <a:gd name="connsiteX0" fmla="*/ 0 w 6052711"/>
              <a:gd name="connsiteY0" fmla="*/ 309596 h 667593"/>
              <a:gd name="connsiteX1" fmla="*/ 3936198 w 6052711"/>
              <a:gd name="connsiteY1" fmla="*/ 346302 h 667593"/>
              <a:gd name="connsiteX2" fmla="*/ 4509661 w 6052711"/>
              <a:gd name="connsiteY2" fmla="*/ 352579 h 667593"/>
              <a:gd name="connsiteX3" fmla="*/ 4557286 w 6052711"/>
              <a:gd name="connsiteY3" fmla="*/ 466879 h 667593"/>
              <a:gd name="connsiteX4" fmla="*/ 4719211 w 6052711"/>
              <a:gd name="connsiteY4" fmla="*/ 133504 h 667593"/>
              <a:gd name="connsiteX5" fmla="*/ 4709686 w 6052711"/>
              <a:gd name="connsiteY5" fmla="*/ 666904 h 667593"/>
              <a:gd name="connsiteX6" fmla="*/ 5033536 w 6052711"/>
              <a:gd name="connsiteY6" fmla="*/ 154 h 667593"/>
              <a:gd name="connsiteX7" fmla="*/ 5014486 w 6052711"/>
              <a:gd name="connsiteY7" fmla="*/ 600229 h 667593"/>
              <a:gd name="connsiteX8" fmla="*/ 5319286 w 6052711"/>
              <a:gd name="connsiteY8" fmla="*/ 114454 h 667593"/>
              <a:gd name="connsiteX9" fmla="*/ 5300236 w 6052711"/>
              <a:gd name="connsiteY9" fmla="*/ 476404 h 667593"/>
              <a:gd name="connsiteX10" fmla="*/ 5471686 w 6052711"/>
              <a:gd name="connsiteY10" fmla="*/ 257329 h 667593"/>
              <a:gd name="connsiteX11" fmla="*/ 5538361 w 6052711"/>
              <a:gd name="connsiteY11" fmla="*/ 333529 h 667593"/>
              <a:gd name="connsiteX12" fmla="*/ 6052711 w 6052711"/>
              <a:gd name="connsiteY12" fmla="*/ 324004 h 667593"/>
              <a:gd name="connsiteX0" fmla="*/ 0 w 8522746"/>
              <a:gd name="connsiteY0" fmla="*/ 381233 h 667593"/>
              <a:gd name="connsiteX1" fmla="*/ 6406233 w 8522746"/>
              <a:gd name="connsiteY1" fmla="*/ 346302 h 667593"/>
              <a:gd name="connsiteX2" fmla="*/ 6979696 w 8522746"/>
              <a:gd name="connsiteY2" fmla="*/ 352579 h 667593"/>
              <a:gd name="connsiteX3" fmla="*/ 7027321 w 8522746"/>
              <a:gd name="connsiteY3" fmla="*/ 466879 h 667593"/>
              <a:gd name="connsiteX4" fmla="*/ 7189246 w 8522746"/>
              <a:gd name="connsiteY4" fmla="*/ 133504 h 667593"/>
              <a:gd name="connsiteX5" fmla="*/ 7179721 w 8522746"/>
              <a:gd name="connsiteY5" fmla="*/ 666904 h 667593"/>
              <a:gd name="connsiteX6" fmla="*/ 7503571 w 8522746"/>
              <a:gd name="connsiteY6" fmla="*/ 154 h 667593"/>
              <a:gd name="connsiteX7" fmla="*/ 7484521 w 8522746"/>
              <a:gd name="connsiteY7" fmla="*/ 600229 h 667593"/>
              <a:gd name="connsiteX8" fmla="*/ 7789321 w 8522746"/>
              <a:gd name="connsiteY8" fmla="*/ 114454 h 667593"/>
              <a:gd name="connsiteX9" fmla="*/ 7770271 w 8522746"/>
              <a:gd name="connsiteY9" fmla="*/ 476404 h 667593"/>
              <a:gd name="connsiteX10" fmla="*/ 7941721 w 8522746"/>
              <a:gd name="connsiteY10" fmla="*/ 257329 h 667593"/>
              <a:gd name="connsiteX11" fmla="*/ 8008396 w 8522746"/>
              <a:gd name="connsiteY11" fmla="*/ 333529 h 667593"/>
              <a:gd name="connsiteX12" fmla="*/ 8522746 w 8522746"/>
              <a:gd name="connsiteY12" fmla="*/ 324004 h 667593"/>
              <a:gd name="connsiteX0" fmla="*/ 0 w 9987390"/>
              <a:gd name="connsiteY0" fmla="*/ 366906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38251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81233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9987390"/>
              <a:gd name="connsiteY0" fmla="*/ 338251 h 667593"/>
              <a:gd name="connsiteX1" fmla="*/ 7870877 w 9987390"/>
              <a:gd name="connsiteY1" fmla="*/ 346302 h 667593"/>
              <a:gd name="connsiteX2" fmla="*/ 8444340 w 9987390"/>
              <a:gd name="connsiteY2" fmla="*/ 352579 h 667593"/>
              <a:gd name="connsiteX3" fmla="*/ 8491965 w 9987390"/>
              <a:gd name="connsiteY3" fmla="*/ 466879 h 667593"/>
              <a:gd name="connsiteX4" fmla="*/ 8653890 w 9987390"/>
              <a:gd name="connsiteY4" fmla="*/ 133504 h 667593"/>
              <a:gd name="connsiteX5" fmla="*/ 8644365 w 9987390"/>
              <a:gd name="connsiteY5" fmla="*/ 666904 h 667593"/>
              <a:gd name="connsiteX6" fmla="*/ 8968215 w 9987390"/>
              <a:gd name="connsiteY6" fmla="*/ 154 h 667593"/>
              <a:gd name="connsiteX7" fmla="*/ 8949165 w 9987390"/>
              <a:gd name="connsiteY7" fmla="*/ 600229 h 667593"/>
              <a:gd name="connsiteX8" fmla="*/ 9253965 w 9987390"/>
              <a:gd name="connsiteY8" fmla="*/ 114454 h 667593"/>
              <a:gd name="connsiteX9" fmla="*/ 9234915 w 9987390"/>
              <a:gd name="connsiteY9" fmla="*/ 476404 h 667593"/>
              <a:gd name="connsiteX10" fmla="*/ 9406365 w 9987390"/>
              <a:gd name="connsiteY10" fmla="*/ 257329 h 667593"/>
              <a:gd name="connsiteX11" fmla="*/ 9473040 w 9987390"/>
              <a:gd name="connsiteY11" fmla="*/ 333529 h 667593"/>
              <a:gd name="connsiteX12" fmla="*/ 9987390 w 9987390"/>
              <a:gd name="connsiteY12" fmla="*/ 324004 h 667593"/>
              <a:gd name="connsiteX0" fmla="*/ 0 w 11402385"/>
              <a:gd name="connsiteY0" fmla="*/ 338251 h 667593"/>
              <a:gd name="connsiteX1" fmla="*/ 7870877 w 11402385"/>
              <a:gd name="connsiteY1" fmla="*/ 346302 h 667593"/>
              <a:gd name="connsiteX2" fmla="*/ 8444340 w 11402385"/>
              <a:gd name="connsiteY2" fmla="*/ 352579 h 667593"/>
              <a:gd name="connsiteX3" fmla="*/ 8491965 w 11402385"/>
              <a:gd name="connsiteY3" fmla="*/ 466879 h 667593"/>
              <a:gd name="connsiteX4" fmla="*/ 8653890 w 11402385"/>
              <a:gd name="connsiteY4" fmla="*/ 133504 h 667593"/>
              <a:gd name="connsiteX5" fmla="*/ 8644365 w 11402385"/>
              <a:gd name="connsiteY5" fmla="*/ 666904 h 667593"/>
              <a:gd name="connsiteX6" fmla="*/ 8968215 w 11402385"/>
              <a:gd name="connsiteY6" fmla="*/ 154 h 667593"/>
              <a:gd name="connsiteX7" fmla="*/ 8949165 w 11402385"/>
              <a:gd name="connsiteY7" fmla="*/ 600229 h 667593"/>
              <a:gd name="connsiteX8" fmla="*/ 9253965 w 11402385"/>
              <a:gd name="connsiteY8" fmla="*/ 114454 h 667593"/>
              <a:gd name="connsiteX9" fmla="*/ 9234915 w 11402385"/>
              <a:gd name="connsiteY9" fmla="*/ 476404 h 667593"/>
              <a:gd name="connsiteX10" fmla="*/ 9406365 w 11402385"/>
              <a:gd name="connsiteY10" fmla="*/ 257329 h 667593"/>
              <a:gd name="connsiteX11" fmla="*/ 9473040 w 11402385"/>
              <a:gd name="connsiteY11" fmla="*/ 333529 h 667593"/>
              <a:gd name="connsiteX12" fmla="*/ 11402385 w 11402385"/>
              <a:gd name="connsiteY12" fmla="*/ 316841 h 667593"/>
              <a:gd name="connsiteX0" fmla="*/ 0 w 11402385"/>
              <a:gd name="connsiteY0" fmla="*/ 338251 h 667593"/>
              <a:gd name="connsiteX1" fmla="*/ 7870877 w 11402385"/>
              <a:gd name="connsiteY1" fmla="*/ 346302 h 667593"/>
              <a:gd name="connsiteX2" fmla="*/ 8444340 w 11402385"/>
              <a:gd name="connsiteY2" fmla="*/ 352579 h 667593"/>
              <a:gd name="connsiteX3" fmla="*/ 8491965 w 11402385"/>
              <a:gd name="connsiteY3" fmla="*/ 466879 h 667593"/>
              <a:gd name="connsiteX4" fmla="*/ 8653890 w 11402385"/>
              <a:gd name="connsiteY4" fmla="*/ 133504 h 667593"/>
              <a:gd name="connsiteX5" fmla="*/ 8644365 w 11402385"/>
              <a:gd name="connsiteY5" fmla="*/ 666904 h 667593"/>
              <a:gd name="connsiteX6" fmla="*/ 8968215 w 11402385"/>
              <a:gd name="connsiteY6" fmla="*/ 154 h 667593"/>
              <a:gd name="connsiteX7" fmla="*/ 8949165 w 11402385"/>
              <a:gd name="connsiteY7" fmla="*/ 600229 h 667593"/>
              <a:gd name="connsiteX8" fmla="*/ 9253965 w 11402385"/>
              <a:gd name="connsiteY8" fmla="*/ 114454 h 667593"/>
              <a:gd name="connsiteX9" fmla="*/ 9234915 w 11402385"/>
              <a:gd name="connsiteY9" fmla="*/ 476404 h 667593"/>
              <a:gd name="connsiteX10" fmla="*/ 9406365 w 11402385"/>
              <a:gd name="connsiteY10" fmla="*/ 257329 h 667593"/>
              <a:gd name="connsiteX11" fmla="*/ 9473040 w 11402385"/>
              <a:gd name="connsiteY11" fmla="*/ 333529 h 667593"/>
              <a:gd name="connsiteX12" fmla="*/ 11402385 w 11402385"/>
              <a:gd name="connsiteY12" fmla="*/ 316841 h 667593"/>
              <a:gd name="connsiteX0" fmla="*/ 0 w 11936111"/>
              <a:gd name="connsiteY0" fmla="*/ 338251 h 667593"/>
              <a:gd name="connsiteX1" fmla="*/ 7870877 w 11936111"/>
              <a:gd name="connsiteY1" fmla="*/ 346302 h 667593"/>
              <a:gd name="connsiteX2" fmla="*/ 8444340 w 11936111"/>
              <a:gd name="connsiteY2" fmla="*/ 352579 h 667593"/>
              <a:gd name="connsiteX3" fmla="*/ 8491965 w 11936111"/>
              <a:gd name="connsiteY3" fmla="*/ 466879 h 667593"/>
              <a:gd name="connsiteX4" fmla="*/ 8653890 w 11936111"/>
              <a:gd name="connsiteY4" fmla="*/ 133504 h 667593"/>
              <a:gd name="connsiteX5" fmla="*/ 8644365 w 11936111"/>
              <a:gd name="connsiteY5" fmla="*/ 666904 h 667593"/>
              <a:gd name="connsiteX6" fmla="*/ 8968215 w 11936111"/>
              <a:gd name="connsiteY6" fmla="*/ 154 h 667593"/>
              <a:gd name="connsiteX7" fmla="*/ 8949165 w 11936111"/>
              <a:gd name="connsiteY7" fmla="*/ 600229 h 667593"/>
              <a:gd name="connsiteX8" fmla="*/ 9253965 w 11936111"/>
              <a:gd name="connsiteY8" fmla="*/ 114454 h 667593"/>
              <a:gd name="connsiteX9" fmla="*/ 9234915 w 11936111"/>
              <a:gd name="connsiteY9" fmla="*/ 476404 h 667593"/>
              <a:gd name="connsiteX10" fmla="*/ 9406365 w 11936111"/>
              <a:gd name="connsiteY10" fmla="*/ 257329 h 667593"/>
              <a:gd name="connsiteX11" fmla="*/ 9473040 w 11936111"/>
              <a:gd name="connsiteY11" fmla="*/ 333529 h 667593"/>
              <a:gd name="connsiteX12" fmla="*/ 11936111 w 1193611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24004 h 667593"/>
              <a:gd name="connsiteX0" fmla="*/ 0 w 11905081"/>
              <a:gd name="connsiteY0" fmla="*/ 338251 h 667593"/>
              <a:gd name="connsiteX1" fmla="*/ 7870877 w 11905081"/>
              <a:gd name="connsiteY1" fmla="*/ 346302 h 667593"/>
              <a:gd name="connsiteX2" fmla="*/ 8444340 w 11905081"/>
              <a:gd name="connsiteY2" fmla="*/ 352579 h 667593"/>
              <a:gd name="connsiteX3" fmla="*/ 8491965 w 11905081"/>
              <a:gd name="connsiteY3" fmla="*/ 466879 h 667593"/>
              <a:gd name="connsiteX4" fmla="*/ 8653890 w 11905081"/>
              <a:gd name="connsiteY4" fmla="*/ 133504 h 667593"/>
              <a:gd name="connsiteX5" fmla="*/ 8644365 w 11905081"/>
              <a:gd name="connsiteY5" fmla="*/ 666904 h 667593"/>
              <a:gd name="connsiteX6" fmla="*/ 8968215 w 11905081"/>
              <a:gd name="connsiteY6" fmla="*/ 154 h 667593"/>
              <a:gd name="connsiteX7" fmla="*/ 8949165 w 11905081"/>
              <a:gd name="connsiteY7" fmla="*/ 600229 h 667593"/>
              <a:gd name="connsiteX8" fmla="*/ 9253965 w 11905081"/>
              <a:gd name="connsiteY8" fmla="*/ 114454 h 667593"/>
              <a:gd name="connsiteX9" fmla="*/ 9234915 w 11905081"/>
              <a:gd name="connsiteY9" fmla="*/ 476404 h 667593"/>
              <a:gd name="connsiteX10" fmla="*/ 9406365 w 11905081"/>
              <a:gd name="connsiteY10" fmla="*/ 257329 h 667593"/>
              <a:gd name="connsiteX11" fmla="*/ 9473040 w 11905081"/>
              <a:gd name="connsiteY11" fmla="*/ 333529 h 667593"/>
              <a:gd name="connsiteX12" fmla="*/ 11905081 w 11905081"/>
              <a:gd name="connsiteY12" fmla="*/ 359823 h 667593"/>
              <a:gd name="connsiteX0" fmla="*/ 0 w 11861638"/>
              <a:gd name="connsiteY0" fmla="*/ 338251 h 667593"/>
              <a:gd name="connsiteX1" fmla="*/ 7870877 w 11861638"/>
              <a:gd name="connsiteY1" fmla="*/ 346302 h 667593"/>
              <a:gd name="connsiteX2" fmla="*/ 8444340 w 11861638"/>
              <a:gd name="connsiteY2" fmla="*/ 352579 h 667593"/>
              <a:gd name="connsiteX3" fmla="*/ 8491965 w 11861638"/>
              <a:gd name="connsiteY3" fmla="*/ 466879 h 667593"/>
              <a:gd name="connsiteX4" fmla="*/ 8653890 w 11861638"/>
              <a:gd name="connsiteY4" fmla="*/ 133504 h 667593"/>
              <a:gd name="connsiteX5" fmla="*/ 8644365 w 11861638"/>
              <a:gd name="connsiteY5" fmla="*/ 666904 h 667593"/>
              <a:gd name="connsiteX6" fmla="*/ 8968215 w 11861638"/>
              <a:gd name="connsiteY6" fmla="*/ 154 h 667593"/>
              <a:gd name="connsiteX7" fmla="*/ 8949165 w 11861638"/>
              <a:gd name="connsiteY7" fmla="*/ 600229 h 667593"/>
              <a:gd name="connsiteX8" fmla="*/ 9253965 w 11861638"/>
              <a:gd name="connsiteY8" fmla="*/ 114454 h 667593"/>
              <a:gd name="connsiteX9" fmla="*/ 9234915 w 11861638"/>
              <a:gd name="connsiteY9" fmla="*/ 476404 h 667593"/>
              <a:gd name="connsiteX10" fmla="*/ 9406365 w 11861638"/>
              <a:gd name="connsiteY10" fmla="*/ 257329 h 667593"/>
              <a:gd name="connsiteX11" fmla="*/ 9473040 w 11861638"/>
              <a:gd name="connsiteY11" fmla="*/ 333529 h 667593"/>
              <a:gd name="connsiteX12" fmla="*/ 11861638 w 11861638"/>
              <a:gd name="connsiteY12" fmla="*/ 331168 h 667593"/>
              <a:gd name="connsiteX0" fmla="*/ 0 w 11892669"/>
              <a:gd name="connsiteY0" fmla="*/ 338251 h 667593"/>
              <a:gd name="connsiteX1" fmla="*/ 7870877 w 11892669"/>
              <a:gd name="connsiteY1" fmla="*/ 346302 h 667593"/>
              <a:gd name="connsiteX2" fmla="*/ 8444340 w 11892669"/>
              <a:gd name="connsiteY2" fmla="*/ 352579 h 667593"/>
              <a:gd name="connsiteX3" fmla="*/ 8491965 w 11892669"/>
              <a:gd name="connsiteY3" fmla="*/ 466879 h 667593"/>
              <a:gd name="connsiteX4" fmla="*/ 8653890 w 11892669"/>
              <a:gd name="connsiteY4" fmla="*/ 133504 h 667593"/>
              <a:gd name="connsiteX5" fmla="*/ 8644365 w 11892669"/>
              <a:gd name="connsiteY5" fmla="*/ 666904 h 667593"/>
              <a:gd name="connsiteX6" fmla="*/ 8968215 w 11892669"/>
              <a:gd name="connsiteY6" fmla="*/ 154 h 667593"/>
              <a:gd name="connsiteX7" fmla="*/ 8949165 w 11892669"/>
              <a:gd name="connsiteY7" fmla="*/ 600229 h 667593"/>
              <a:gd name="connsiteX8" fmla="*/ 9253965 w 11892669"/>
              <a:gd name="connsiteY8" fmla="*/ 114454 h 667593"/>
              <a:gd name="connsiteX9" fmla="*/ 9234915 w 11892669"/>
              <a:gd name="connsiteY9" fmla="*/ 476404 h 667593"/>
              <a:gd name="connsiteX10" fmla="*/ 9406365 w 11892669"/>
              <a:gd name="connsiteY10" fmla="*/ 257329 h 667593"/>
              <a:gd name="connsiteX11" fmla="*/ 9473040 w 11892669"/>
              <a:gd name="connsiteY11" fmla="*/ 333529 h 667593"/>
              <a:gd name="connsiteX12" fmla="*/ 11892669 w 11892669"/>
              <a:gd name="connsiteY12" fmla="*/ 331168 h 667593"/>
              <a:gd name="connsiteX0" fmla="*/ 0 w 11911287"/>
              <a:gd name="connsiteY0" fmla="*/ 338251 h 667593"/>
              <a:gd name="connsiteX1" fmla="*/ 7870877 w 11911287"/>
              <a:gd name="connsiteY1" fmla="*/ 346302 h 667593"/>
              <a:gd name="connsiteX2" fmla="*/ 8444340 w 11911287"/>
              <a:gd name="connsiteY2" fmla="*/ 352579 h 667593"/>
              <a:gd name="connsiteX3" fmla="*/ 8491965 w 11911287"/>
              <a:gd name="connsiteY3" fmla="*/ 466879 h 667593"/>
              <a:gd name="connsiteX4" fmla="*/ 8653890 w 11911287"/>
              <a:gd name="connsiteY4" fmla="*/ 133504 h 667593"/>
              <a:gd name="connsiteX5" fmla="*/ 8644365 w 11911287"/>
              <a:gd name="connsiteY5" fmla="*/ 666904 h 667593"/>
              <a:gd name="connsiteX6" fmla="*/ 8968215 w 11911287"/>
              <a:gd name="connsiteY6" fmla="*/ 154 h 667593"/>
              <a:gd name="connsiteX7" fmla="*/ 8949165 w 11911287"/>
              <a:gd name="connsiteY7" fmla="*/ 600229 h 667593"/>
              <a:gd name="connsiteX8" fmla="*/ 9253965 w 11911287"/>
              <a:gd name="connsiteY8" fmla="*/ 114454 h 667593"/>
              <a:gd name="connsiteX9" fmla="*/ 9234915 w 11911287"/>
              <a:gd name="connsiteY9" fmla="*/ 476404 h 667593"/>
              <a:gd name="connsiteX10" fmla="*/ 9406365 w 11911287"/>
              <a:gd name="connsiteY10" fmla="*/ 257329 h 667593"/>
              <a:gd name="connsiteX11" fmla="*/ 9473040 w 11911287"/>
              <a:gd name="connsiteY11" fmla="*/ 333529 h 667593"/>
              <a:gd name="connsiteX12" fmla="*/ 11911287 w 11911287"/>
              <a:gd name="connsiteY12" fmla="*/ 324005 h 667593"/>
              <a:gd name="connsiteX0" fmla="*/ 0 w 11911287"/>
              <a:gd name="connsiteY0" fmla="*/ 338251 h 667593"/>
              <a:gd name="connsiteX1" fmla="*/ 7870877 w 11911287"/>
              <a:gd name="connsiteY1" fmla="*/ 346302 h 667593"/>
              <a:gd name="connsiteX2" fmla="*/ 8444340 w 11911287"/>
              <a:gd name="connsiteY2" fmla="*/ 352579 h 667593"/>
              <a:gd name="connsiteX3" fmla="*/ 8491965 w 11911287"/>
              <a:gd name="connsiteY3" fmla="*/ 466879 h 667593"/>
              <a:gd name="connsiteX4" fmla="*/ 8653890 w 11911287"/>
              <a:gd name="connsiteY4" fmla="*/ 133504 h 667593"/>
              <a:gd name="connsiteX5" fmla="*/ 8644365 w 11911287"/>
              <a:gd name="connsiteY5" fmla="*/ 666904 h 667593"/>
              <a:gd name="connsiteX6" fmla="*/ 8968215 w 11911287"/>
              <a:gd name="connsiteY6" fmla="*/ 154 h 667593"/>
              <a:gd name="connsiteX7" fmla="*/ 8949165 w 11911287"/>
              <a:gd name="connsiteY7" fmla="*/ 600229 h 667593"/>
              <a:gd name="connsiteX8" fmla="*/ 9253965 w 11911287"/>
              <a:gd name="connsiteY8" fmla="*/ 114454 h 667593"/>
              <a:gd name="connsiteX9" fmla="*/ 9234915 w 11911287"/>
              <a:gd name="connsiteY9" fmla="*/ 476404 h 667593"/>
              <a:gd name="connsiteX10" fmla="*/ 9406365 w 11911287"/>
              <a:gd name="connsiteY10" fmla="*/ 257329 h 667593"/>
              <a:gd name="connsiteX11" fmla="*/ 9473040 w 11911287"/>
              <a:gd name="connsiteY11" fmla="*/ 333529 h 667593"/>
              <a:gd name="connsiteX12" fmla="*/ 11911287 w 11911287"/>
              <a:gd name="connsiteY12" fmla="*/ 345497 h 667593"/>
              <a:gd name="connsiteX0" fmla="*/ 0 w 11905082"/>
              <a:gd name="connsiteY0" fmla="*/ 338251 h 667593"/>
              <a:gd name="connsiteX1" fmla="*/ 7870877 w 11905082"/>
              <a:gd name="connsiteY1" fmla="*/ 346302 h 667593"/>
              <a:gd name="connsiteX2" fmla="*/ 8444340 w 11905082"/>
              <a:gd name="connsiteY2" fmla="*/ 352579 h 667593"/>
              <a:gd name="connsiteX3" fmla="*/ 8491965 w 11905082"/>
              <a:gd name="connsiteY3" fmla="*/ 466879 h 667593"/>
              <a:gd name="connsiteX4" fmla="*/ 8653890 w 11905082"/>
              <a:gd name="connsiteY4" fmla="*/ 133504 h 667593"/>
              <a:gd name="connsiteX5" fmla="*/ 8644365 w 11905082"/>
              <a:gd name="connsiteY5" fmla="*/ 666904 h 667593"/>
              <a:gd name="connsiteX6" fmla="*/ 8968215 w 11905082"/>
              <a:gd name="connsiteY6" fmla="*/ 154 h 667593"/>
              <a:gd name="connsiteX7" fmla="*/ 8949165 w 11905082"/>
              <a:gd name="connsiteY7" fmla="*/ 600229 h 667593"/>
              <a:gd name="connsiteX8" fmla="*/ 9253965 w 11905082"/>
              <a:gd name="connsiteY8" fmla="*/ 114454 h 667593"/>
              <a:gd name="connsiteX9" fmla="*/ 9234915 w 11905082"/>
              <a:gd name="connsiteY9" fmla="*/ 476404 h 667593"/>
              <a:gd name="connsiteX10" fmla="*/ 9406365 w 11905082"/>
              <a:gd name="connsiteY10" fmla="*/ 257329 h 667593"/>
              <a:gd name="connsiteX11" fmla="*/ 9473040 w 11905082"/>
              <a:gd name="connsiteY11" fmla="*/ 333529 h 667593"/>
              <a:gd name="connsiteX12" fmla="*/ 11905082 w 11905082"/>
              <a:gd name="connsiteY12" fmla="*/ 324005 h 667593"/>
              <a:gd name="connsiteX0" fmla="*/ 0 w 11905082"/>
              <a:gd name="connsiteY0" fmla="*/ 338251 h 667593"/>
              <a:gd name="connsiteX1" fmla="*/ 7870877 w 11905082"/>
              <a:gd name="connsiteY1" fmla="*/ 346302 h 667593"/>
              <a:gd name="connsiteX2" fmla="*/ 8444340 w 11905082"/>
              <a:gd name="connsiteY2" fmla="*/ 352579 h 667593"/>
              <a:gd name="connsiteX3" fmla="*/ 8491965 w 11905082"/>
              <a:gd name="connsiteY3" fmla="*/ 466879 h 667593"/>
              <a:gd name="connsiteX4" fmla="*/ 8653890 w 11905082"/>
              <a:gd name="connsiteY4" fmla="*/ 133504 h 667593"/>
              <a:gd name="connsiteX5" fmla="*/ 8644365 w 11905082"/>
              <a:gd name="connsiteY5" fmla="*/ 666904 h 667593"/>
              <a:gd name="connsiteX6" fmla="*/ 8968215 w 11905082"/>
              <a:gd name="connsiteY6" fmla="*/ 154 h 667593"/>
              <a:gd name="connsiteX7" fmla="*/ 8949165 w 11905082"/>
              <a:gd name="connsiteY7" fmla="*/ 600229 h 667593"/>
              <a:gd name="connsiteX8" fmla="*/ 9253965 w 11905082"/>
              <a:gd name="connsiteY8" fmla="*/ 114454 h 667593"/>
              <a:gd name="connsiteX9" fmla="*/ 9234915 w 11905082"/>
              <a:gd name="connsiteY9" fmla="*/ 476404 h 667593"/>
              <a:gd name="connsiteX10" fmla="*/ 9406365 w 11905082"/>
              <a:gd name="connsiteY10" fmla="*/ 257329 h 667593"/>
              <a:gd name="connsiteX11" fmla="*/ 9473040 w 11905082"/>
              <a:gd name="connsiteY11" fmla="*/ 333529 h 667593"/>
              <a:gd name="connsiteX12" fmla="*/ 11905082 w 11905082"/>
              <a:gd name="connsiteY12" fmla="*/ 324005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73040 w 11929906"/>
              <a:gd name="connsiteY11" fmla="*/ 333529 h 667593"/>
              <a:gd name="connsiteX12" fmla="*/ 11929906 w 11929906"/>
              <a:gd name="connsiteY12" fmla="*/ 331169 h 667593"/>
              <a:gd name="connsiteX0" fmla="*/ 0 w 11929906"/>
              <a:gd name="connsiteY0" fmla="*/ 338251 h 667593"/>
              <a:gd name="connsiteX1" fmla="*/ 7870877 w 11929906"/>
              <a:gd name="connsiteY1" fmla="*/ 346302 h 667593"/>
              <a:gd name="connsiteX2" fmla="*/ 8444340 w 11929906"/>
              <a:gd name="connsiteY2" fmla="*/ 352579 h 667593"/>
              <a:gd name="connsiteX3" fmla="*/ 8491965 w 11929906"/>
              <a:gd name="connsiteY3" fmla="*/ 466879 h 667593"/>
              <a:gd name="connsiteX4" fmla="*/ 8653890 w 11929906"/>
              <a:gd name="connsiteY4" fmla="*/ 133504 h 667593"/>
              <a:gd name="connsiteX5" fmla="*/ 8644365 w 11929906"/>
              <a:gd name="connsiteY5" fmla="*/ 666904 h 667593"/>
              <a:gd name="connsiteX6" fmla="*/ 8968215 w 11929906"/>
              <a:gd name="connsiteY6" fmla="*/ 154 h 667593"/>
              <a:gd name="connsiteX7" fmla="*/ 8949165 w 11929906"/>
              <a:gd name="connsiteY7" fmla="*/ 600229 h 667593"/>
              <a:gd name="connsiteX8" fmla="*/ 9253965 w 11929906"/>
              <a:gd name="connsiteY8" fmla="*/ 114454 h 667593"/>
              <a:gd name="connsiteX9" fmla="*/ 9234915 w 11929906"/>
              <a:gd name="connsiteY9" fmla="*/ 476404 h 667593"/>
              <a:gd name="connsiteX10" fmla="*/ 9406365 w 11929906"/>
              <a:gd name="connsiteY10" fmla="*/ 257329 h 667593"/>
              <a:gd name="connsiteX11" fmla="*/ 9466833 w 11929906"/>
              <a:gd name="connsiteY11" fmla="*/ 355020 h 667593"/>
              <a:gd name="connsiteX12" fmla="*/ 11929906 w 11929906"/>
              <a:gd name="connsiteY12" fmla="*/ 331169 h 667593"/>
              <a:gd name="connsiteX0" fmla="*/ 0 w 11923701"/>
              <a:gd name="connsiteY0" fmla="*/ 338251 h 667593"/>
              <a:gd name="connsiteX1" fmla="*/ 7870877 w 11923701"/>
              <a:gd name="connsiteY1" fmla="*/ 346302 h 667593"/>
              <a:gd name="connsiteX2" fmla="*/ 8444340 w 11923701"/>
              <a:gd name="connsiteY2" fmla="*/ 352579 h 667593"/>
              <a:gd name="connsiteX3" fmla="*/ 8491965 w 11923701"/>
              <a:gd name="connsiteY3" fmla="*/ 466879 h 667593"/>
              <a:gd name="connsiteX4" fmla="*/ 8653890 w 11923701"/>
              <a:gd name="connsiteY4" fmla="*/ 133504 h 667593"/>
              <a:gd name="connsiteX5" fmla="*/ 8644365 w 11923701"/>
              <a:gd name="connsiteY5" fmla="*/ 666904 h 667593"/>
              <a:gd name="connsiteX6" fmla="*/ 8968215 w 11923701"/>
              <a:gd name="connsiteY6" fmla="*/ 154 h 667593"/>
              <a:gd name="connsiteX7" fmla="*/ 8949165 w 11923701"/>
              <a:gd name="connsiteY7" fmla="*/ 600229 h 667593"/>
              <a:gd name="connsiteX8" fmla="*/ 9253965 w 11923701"/>
              <a:gd name="connsiteY8" fmla="*/ 114454 h 667593"/>
              <a:gd name="connsiteX9" fmla="*/ 9234915 w 11923701"/>
              <a:gd name="connsiteY9" fmla="*/ 476404 h 667593"/>
              <a:gd name="connsiteX10" fmla="*/ 9406365 w 11923701"/>
              <a:gd name="connsiteY10" fmla="*/ 257329 h 667593"/>
              <a:gd name="connsiteX11" fmla="*/ 9466833 w 11923701"/>
              <a:gd name="connsiteY11" fmla="*/ 355020 h 667593"/>
              <a:gd name="connsiteX12" fmla="*/ 11923701 w 11923701"/>
              <a:gd name="connsiteY12" fmla="*/ 352661 h 667593"/>
              <a:gd name="connsiteX0" fmla="*/ 0 w 11923701"/>
              <a:gd name="connsiteY0" fmla="*/ 338251 h 667593"/>
              <a:gd name="connsiteX1" fmla="*/ 7870877 w 11923701"/>
              <a:gd name="connsiteY1" fmla="*/ 346302 h 667593"/>
              <a:gd name="connsiteX2" fmla="*/ 8444340 w 11923701"/>
              <a:gd name="connsiteY2" fmla="*/ 352579 h 667593"/>
              <a:gd name="connsiteX3" fmla="*/ 8491965 w 11923701"/>
              <a:gd name="connsiteY3" fmla="*/ 466879 h 667593"/>
              <a:gd name="connsiteX4" fmla="*/ 8653890 w 11923701"/>
              <a:gd name="connsiteY4" fmla="*/ 133504 h 667593"/>
              <a:gd name="connsiteX5" fmla="*/ 8644365 w 11923701"/>
              <a:gd name="connsiteY5" fmla="*/ 666904 h 667593"/>
              <a:gd name="connsiteX6" fmla="*/ 8968215 w 11923701"/>
              <a:gd name="connsiteY6" fmla="*/ 154 h 667593"/>
              <a:gd name="connsiteX7" fmla="*/ 8949165 w 11923701"/>
              <a:gd name="connsiteY7" fmla="*/ 600229 h 667593"/>
              <a:gd name="connsiteX8" fmla="*/ 9253965 w 11923701"/>
              <a:gd name="connsiteY8" fmla="*/ 114454 h 667593"/>
              <a:gd name="connsiteX9" fmla="*/ 9234915 w 11923701"/>
              <a:gd name="connsiteY9" fmla="*/ 476404 h 667593"/>
              <a:gd name="connsiteX10" fmla="*/ 9406365 w 11923701"/>
              <a:gd name="connsiteY10" fmla="*/ 257329 h 667593"/>
              <a:gd name="connsiteX11" fmla="*/ 9466833 w 11923701"/>
              <a:gd name="connsiteY11" fmla="*/ 355020 h 667593"/>
              <a:gd name="connsiteX12" fmla="*/ 11923701 w 11923701"/>
              <a:gd name="connsiteY12" fmla="*/ 331169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1700281 w 11700281"/>
              <a:gd name="connsiteY12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0986350 w 11700281"/>
              <a:gd name="connsiteY12" fmla="*/ 360629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466833 w 11700281"/>
              <a:gd name="connsiteY11" fmla="*/ 355020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38251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700281"/>
              <a:gd name="connsiteY0" fmla="*/ 366906 h 667593"/>
              <a:gd name="connsiteX1" fmla="*/ 7870877 w 11700281"/>
              <a:gd name="connsiteY1" fmla="*/ 346302 h 667593"/>
              <a:gd name="connsiteX2" fmla="*/ 8444340 w 11700281"/>
              <a:gd name="connsiteY2" fmla="*/ 352579 h 667593"/>
              <a:gd name="connsiteX3" fmla="*/ 8491965 w 11700281"/>
              <a:gd name="connsiteY3" fmla="*/ 466879 h 667593"/>
              <a:gd name="connsiteX4" fmla="*/ 8653890 w 11700281"/>
              <a:gd name="connsiteY4" fmla="*/ 133504 h 667593"/>
              <a:gd name="connsiteX5" fmla="*/ 8644365 w 11700281"/>
              <a:gd name="connsiteY5" fmla="*/ 666904 h 667593"/>
              <a:gd name="connsiteX6" fmla="*/ 8968215 w 11700281"/>
              <a:gd name="connsiteY6" fmla="*/ 154 h 667593"/>
              <a:gd name="connsiteX7" fmla="*/ 8949165 w 11700281"/>
              <a:gd name="connsiteY7" fmla="*/ 600229 h 667593"/>
              <a:gd name="connsiteX8" fmla="*/ 9253965 w 11700281"/>
              <a:gd name="connsiteY8" fmla="*/ 114454 h 667593"/>
              <a:gd name="connsiteX9" fmla="*/ 9234915 w 11700281"/>
              <a:gd name="connsiteY9" fmla="*/ 476404 h 667593"/>
              <a:gd name="connsiteX10" fmla="*/ 9406365 w 11700281"/>
              <a:gd name="connsiteY10" fmla="*/ 257329 h 667593"/>
              <a:gd name="connsiteX11" fmla="*/ 9677841 w 11700281"/>
              <a:gd name="connsiteY11" fmla="*/ 440984 h 667593"/>
              <a:gd name="connsiteX12" fmla="*/ 11079442 w 11700281"/>
              <a:gd name="connsiteY12" fmla="*/ 253175 h 667593"/>
              <a:gd name="connsiteX13" fmla="*/ 11700281 w 11700281"/>
              <a:gd name="connsiteY13" fmla="*/ 345497 h 667593"/>
              <a:gd name="connsiteX0" fmla="*/ 0 w 11694076"/>
              <a:gd name="connsiteY0" fmla="*/ 359741 h 667593"/>
              <a:gd name="connsiteX1" fmla="*/ 7864672 w 11694076"/>
              <a:gd name="connsiteY1" fmla="*/ 346302 h 667593"/>
              <a:gd name="connsiteX2" fmla="*/ 8438135 w 11694076"/>
              <a:gd name="connsiteY2" fmla="*/ 352579 h 667593"/>
              <a:gd name="connsiteX3" fmla="*/ 8485760 w 11694076"/>
              <a:gd name="connsiteY3" fmla="*/ 466879 h 667593"/>
              <a:gd name="connsiteX4" fmla="*/ 8647685 w 11694076"/>
              <a:gd name="connsiteY4" fmla="*/ 133504 h 667593"/>
              <a:gd name="connsiteX5" fmla="*/ 8638160 w 11694076"/>
              <a:gd name="connsiteY5" fmla="*/ 666904 h 667593"/>
              <a:gd name="connsiteX6" fmla="*/ 8962010 w 11694076"/>
              <a:gd name="connsiteY6" fmla="*/ 154 h 667593"/>
              <a:gd name="connsiteX7" fmla="*/ 8942960 w 11694076"/>
              <a:gd name="connsiteY7" fmla="*/ 600229 h 667593"/>
              <a:gd name="connsiteX8" fmla="*/ 9247760 w 11694076"/>
              <a:gd name="connsiteY8" fmla="*/ 114454 h 667593"/>
              <a:gd name="connsiteX9" fmla="*/ 9228710 w 11694076"/>
              <a:gd name="connsiteY9" fmla="*/ 476404 h 667593"/>
              <a:gd name="connsiteX10" fmla="*/ 9400160 w 11694076"/>
              <a:gd name="connsiteY10" fmla="*/ 257329 h 667593"/>
              <a:gd name="connsiteX11" fmla="*/ 9671636 w 11694076"/>
              <a:gd name="connsiteY11" fmla="*/ 440984 h 667593"/>
              <a:gd name="connsiteX12" fmla="*/ 11073237 w 11694076"/>
              <a:gd name="connsiteY12" fmla="*/ 253175 h 667593"/>
              <a:gd name="connsiteX13" fmla="*/ 11694076 w 11694076"/>
              <a:gd name="connsiteY13" fmla="*/ 345497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073237 w 11911291"/>
              <a:gd name="connsiteY12" fmla="*/ 253175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079442 w 11911291"/>
              <a:gd name="connsiteY12" fmla="*/ 432267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7 w 11911291"/>
              <a:gd name="connsiteY12" fmla="*/ 389285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6 w 11911291"/>
              <a:gd name="connsiteY12" fmla="*/ 353466 h 667593"/>
              <a:gd name="connsiteX13" fmla="*/ 11911291 w 11911291"/>
              <a:gd name="connsiteY13" fmla="*/ 295352 h 667593"/>
              <a:gd name="connsiteX0" fmla="*/ 0 w 11911291"/>
              <a:gd name="connsiteY0" fmla="*/ 359741 h 667593"/>
              <a:gd name="connsiteX1" fmla="*/ 7864672 w 11911291"/>
              <a:gd name="connsiteY1" fmla="*/ 346302 h 667593"/>
              <a:gd name="connsiteX2" fmla="*/ 8438135 w 11911291"/>
              <a:gd name="connsiteY2" fmla="*/ 352579 h 667593"/>
              <a:gd name="connsiteX3" fmla="*/ 8485760 w 11911291"/>
              <a:gd name="connsiteY3" fmla="*/ 466879 h 667593"/>
              <a:gd name="connsiteX4" fmla="*/ 8647685 w 11911291"/>
              <a:gd name="connsiteY4" fmla="*/ 133504 h 667593"/>
              <a:gd name="connsiteX5" fmla="*/ 8638160 w 11911291"/>
              <a:gd name="connsiteY5" fmla="*/ 666904 h 667593"/>
              <a:gd name="connsiteX6" fmla="*/ 8962010 w 11911291"/>
              <a:gd name="connsiteY6" fmla="*/ 154 h 667593"/>
              <a:gd name="connsiteX7" fmla="*/ 8942960 w 11911291"/>
              <a:gd name="connsiteY7" fmla="*/ 600229 h 667593"/>
              <a:gd name="connsiteX8" fmla="*/ 9247760 w 11911291"/>
              <a:gd name="connsiteY8" fmla="*/ 114454 h 667593"/>
              <a:gd name="connsiteX9" fmla="*/ 9228710 w 11911291"/>
              <a:gd name="connsiteY9" fmla="*/ 476404 h 667593"/>
              <a:gd name="connsiteX10" fmla="*/ 9400160 w 11911291"/>
              <a:gd name="connsiteY10" fmla="*/ 257329 h 667593"/>
              <a:gd name="connsiteX11" fmla="*/ 9671636 w 11911291"/>
              <a:gd name="connsiteY11" fmla="*/ 440984 h 667593"/>
              <a:gd name="connsiteX12" fmla="*/ 11278036 w 11911291"/>
              <a:gd name="connsiteY12" fmla="*/ 353466 h 667593"/>
              <a:gd name="connsiteX13" fmla="*/ 11911291 w 11911291"/>
              <a:gd name="connsiteY13" fmla="*/ 345498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71636 w 11985764"/>
              <a:gd name="connsiteY11" fmla="*/ 440984 h 667593"/>
              <a:gd name="connsiteX12" fmla="*/ 11278036 w 11985764"/>
              <a:gd name="connsiteY12" fmla="*/ 353466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53019 w 11985764"/>
              <a:gd name="connsiteY11" fmla="*/ 369347 h 667593"/>
              <a:gd name="connsiteX12" fmla="*/ 11278036 w 11985764"/>
              <a:gd name="connsiteY12" fmla="*/ 353466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53019 w 11985764"/>
              <a:gd name="connsiteY11" fmla="*/ 369347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00160 w 11985764"/>
              <a:gd name="connsiteY10" fmla="*/ 257329 h 667593"/>
              <a:gd name="connsiteX11" fmla="*/ 9665431 w 11985764"/>
              <a:gd name="connsiteY11" fmla="*/ 426656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9665431 w 11985764"/>
              <a:gd name="connsiteY11" fmla="*/ 426656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78036 w 11985764"/>
              <a:gd name="connsiteY12" fmla="*/ 331974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0448 w 11985764"/>
              <a:gd name="connsiteY12" fmla="*/ 367793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1 w 11985764"/>
              <a:gd name="connsiteY11" fmla="*/ 35502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2 w 11985764"/>
              <a:gd name="connsiteY1" fmla="*/ 346302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3 w 11985764"/>
              <a:gd name="connsiteY1" fmla="*/ 339139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85764"/>
              <a:gd name="connsiteY0" fmla="*/ 359741 h 667593"/>
              <a:gd name="connsiteX1" fmla="*/ 7864673 w 11985764"/>
              <a:gd name="connsiteY1" fmla="*/ 360629 h 667593"/>
              <a:gd name="connsiteX2" fmla="*/ 8438135 w 11985764"/>
              <a:gd name="connsiteY2" fmla="*/ 352579 h 667593"/>
              <a:gd name="connsiteX3" fmla="*/ 8485760 w 11985764"/>
              <a:gd name="connsiteY3" fmla="*/ 466879 h 667593"/>
              <a:gd name="connsiteX4" fmla="*/ 8647685 w 11985764"/>
              <a:gd name="connsiteY4" fmla="*/ 133504 h 667593"/>
              <a:gd name="connsiteX5" fmla="*/ 8638160 w 11985764"/>
              <a:gd name="connsiteY5" fmla="*/ 666904 h 667593"/>
              <a:gd name="connsiteX6" fmla="*/ 8962010 w 11985764"/>
              <a:gd name="connsiteY6" fmla="*/ 154 h 667593"/>
              <a:gd name="connsiteX7" fmla="*/ 8942960 w 11985764"/>
              <a:gd name="connsiteY7" fmla="*/ 600229 h 667593"/>
              <a:gd name="connsiteX8" fmla="*/ 9247760 w 11985764"/>
              <a:gd name="connsiteY8" fmla="*/ 114454 h 667593"/>
              <a:gd name="connsiteX9" fmla="*/ 9228710 w 11985764"/>
              <a:gd name="connsiteY9" fmla="*/ 476404 h 667593"/>
              <a:gd name="connsiteX10" fmla="*/ 9456014 w 11985764"/>
              <a:gd name="connsiteY10" fmla="*/ 257329 h 667593"/>
              <a:gd name="connsiteX11" fmla="*/ 10050212 w 11985764"/>
              <a:gd name="connsiteY11" fmla="*/ 376510 h 667593"/>
              <a:gd name="connsiteX12" fmla="*/ 11296653 w 11985764"/>
              <a:gd name="connsiteY12" fmla="*/ 346302 h 667593"/>
              <a:gd name="connsiteX13" fmla="*/ 11985764 w 11985764"/>
              <a:gd name="connsiteY13" fmla="*/ 352663 h 667593"/>
              <a:gd name="connsiteX0" fmla="*/ 0 w 11991971"/>
              <a:gd name="connsiteY0" fmla="*/ 388396 h 667593"/>
              <a:gd name="connsiteX1" fmla="*/ 7870880 w 11991971"/>
              <a:gd name="connsiteY1" fmla="*/ 360629 h 667593"/>
              <a:gd name="connsiteX2" fmla="*/ 8444342 w 11991971"/>
              <a:gd name="connsiteY2" fmla="*/ 352579 h 667593"/>
              <a:gd name="connsiteX3" fmla="*/ 8491967 w 11991971"/>
              <a:gd name="connsiteY3" fmla="*/ 466879 h 667593"/>
              <a:gd name="connsiteX4" fmla="*/ 8653892 w 11991971"/>
              <a:gd name="connsiteY4" fmla="*/ 133504 h 667593"/>
              <a:gd name="connsiteX5" fmla="*/ 8644367 w 11991971"/>
              <a:gd name="connsiteY5" fmla="*/ 666904 h 667593"/>
              <a:gd name="connsiteX6" fmla="*/ 8968217 w 11991971"/>
              <a:gd name="connsiteY6" fmla="*/ 154 h 667593"/>
              <a:gd name="connsiteX7" fmla="*/ 8949167 w 11991971"/>
              <a:gd name="connsiteY7" fmla="*/ 600229 h 667593"/>
              <a:gd name="connsiteX8" fmla="*/ 9253967 w 11991971"/>
              <a:gd name="connsiteY8" fmla="*/ 114454 h 667593"/>
              <a:gd name="connsiteX9" fmla="*/ 9234917 w 11991971"/>
              <a:gd name="connsiteY9" fmla="*/ 476404 h 667593"/>
              <a:gd name="connsiteX10" fmla="*/ 9462221 w 11991971"/>
              <a:gd name="connsiteY10" fmla="*/ 257329 h 667593"/>
              <a:gd name="connsiteX11" fmla="*/ 10056419 w 11991971"/>
              <a:gd name="connsiteY11" fmla="*/ 376510 h 667593"/>
              <a:gd name="connsiteX12" fmla="*/ 11302860 w 11991971"/>
              <a:gd name="connsiteY12" fmla="*/ 346302 h 667593"/>
              <a:gd name="connsiteX13" fmla="*/ 11991971 w 11991971"/>
              <a:gd name="connsiteY13" fmla="*/ 352663 h 667593"/>
              <a:gd name="connsiteX0" fmla="*/ 0 w 11991971"/>
              <a:gd name="connsiteY0" fmla="*/ 352578 h 667593"/>
              <a:gd name="connsiteX1" fmla="*/ 7870880 w 11991971"/>
              <a:gd name="connsiteY1" fmla="*/ 360629 h 667593"/>
              <a:gd name="connsiteX2" fmla="*/ 8444342 w 11991971"/>
              <a:gd name="connsiteY2" fmla="*/ 352579 h 667593"/>
              <a:gd name="connsiteX3" fmla="*/ 8491967 w 11991971"/>
              <a:gd name="connsiteY3" fmla="*/ 466879 h 667593"/>
              <a:gd name="connsiteX4" fmla="*/ 8653892 w 11991971"/>
              <a:gd name="connsiteY4" fmla="*/ 133504 h 667593"/>
              <a:gd name="connsiteX5" fmla="*/ 8644367 w 11991971"/>
              <a:gd name="connsiteY5" fmla="*/ 666904 h 667593"/>
              <a:gd name="connsiteX6" fmla="*/ 8968217 w 11991971"/>
              <a:gd name="connsiteY6" fmla="*/ 154 h 667593"/>
              <a:gd name="connsiteX7" fmla="*/ 8949167 w 11991971"/>
              <a:gd name="connsiteY7" fmla="*/ 600229 h 667593"/>
              <a:gd name="connsiteX8" fmla="*/ 9253967 w 11991971"/>
              <a:gd name="connsiteY8" fmla="*/ 114454 h 667593"/>
              <a:gd name="connsiteX9" fmla="*/ 9234917 w 11991971"/>
              <a:gd name="connsiteY9" fmla="*/ 476404 h 667593"/>
              <a:gd name="connsiteX10" fmla="*/ 9462221 w 11991971"/>
              <a:gd name="connsiteY10" fmla="*/ 257329 h 667593"/>
              <a:gd name="connsiteX11" fmla="*/ 10056419 w 11991971"/>
              <a:gd name="connsiteY11" fmla="*/ 376510 h 667593"/>
              <a:gd name="connsiteX12" fmla="*/ 11302860 w 11991971"/>
              <a:gd name="connsiteY12" fmla="*/ 346302 h 667593"/>
              <a:gd name="connsiteX13" fmla="*/ 11991971 w 11991971"/>
              <a:gd name="connsiteY13" fmla="*/ 352663 h 667593"/>
              <a:gd name="connsiteX0" fmla="*/ 0 w 11948528"/>
              <a:gd name="connsiteY0" fmla="*/ 366906 h 667593"/>
              <a:gd name="connsiteX1" fmla="*/ 7827437 w 11948528"/>
              <a:gd name="connsiteY1" fmla="*/ 360629 h 667593"/>
              <a:gd name="connsiteX2" fmla="*/ 8400899 w 11948528"/>
              <a:gd name="connsiteY2" fmla="*/ 352579 h 667593"/>
              <a:gd name="connsiteX3" fmla="*/ 8448524 w 11948528"/>
              <a:gd name="connsiteY3" fmla="*/ 466879 h 667593"/>
              <a:gd name="connsiteX4" fmla="*/ 8610449 w 11948528"/>
              <a:gd name="connsiteY4" fmla="*/ 133504 h 667593"/>
              <a:gd name="connsiteX5" fmla="*/ 8600924 w 11948528"/>
              <a:gd name="connsiteY5" fmla="*/ 666904 h 667593"/>
              <a:gd name="connsiteX6" fmla="*/ 8924774 w 11948528"/>
              <a:gd name="connsiteY6" fmla="*/ 154 h 667593"/>
              <a:gd name="connsiteX7" fmla="*/ 8905724 w 11948528"/>
              <a:gd name="connsiteY7" fmla="*/ 600229 h 667593"/>
              <a:gd name="connsiteX8" fmla="*/ 9210524 w 11948528"/>
              <a:gd name="connsiteY8" fmla="*/ 114454 h 667593"/>
              <a:gd name="connsiteX9" fmla="*/ 9191474 w 11948528"/>
              <a:gd name="connsiteY9" fmla="*/ 476404 h 667593"/>
              <a:gd name="connsiteX10" fmla="*/ 9418778 w 11948528"/>
              <a:gd name="connsiteY10" fmla="*/ 257329 h 667593"/>
              <a:gd name="connsiteX11" fmla="*/ 10012976 w 11948528"/>
              <a:gd name="connsiteY11" fmla="*/ 376510 h 667593"/>
              <a:gd name="connsiteX12" fmla="*/ 11259417 w 11948528"/>
              <a:gd name="connsiteY12" fmla="*/ 346302 h 667593"/>
              <a:gd name="connsiteX13" fmla="*/ 11948528 w 11948528"/>
              <a:gd name="connsiteY13" fmla="*/ 352663 h 667593"/>
              <a:gd name="connsiteX0" fmla="*/ 0 w 11259417"/>
              <a:gd name="connsiteY0" fmla="*/ 366906 h 667593"/>
              <a:gd name="connsiteX1" fmla="*/ 7827437 w 11259417"/>
              <a:gd name="connsiteY1" fmla="*/ 360629 h 667593"/>
              <a:gd name="connsiteX2" fmla="*/ 8400899 w 11259417"/>
              <a:gd name="connsiteY2" fmla="*/ 352579 h 667593"/>
              <a:gd name="connsiteX3" fmla="*/ 8448524 w 11259417"/>
              <a:gd name="connsiteY3" fmla="*/ 466879 h 667593"/>
              <a:gd name="connsiteX4" fmla="*/ 8610449 w 11259417"/>
              <a:gd name="connsiteY4" fmla="*/ 133504 h 667593"/>
              <a:gd name="connsiteX5" fmla="*/ 8600924 w 11259417"/>
              <a:gd name="connsiteY5" fmla="*/ 666904 h 667593"/>
              <a:gd name="connsiteX6" fmla="*/ 8924774 w 11259417"/>
              <a:gd name="connsiteY6" fmla="*/ 154 h 667593"/>
              <a:gd name="connsiteX7" fmla="*/ 8905724 w 11259417"/>
              <a:gd name="connsiteY7" fmla="*/ 600229 h 667593"/>
              <a:gd name="connsiteX8" fmla="*/ 9210524 w 11259417"/>
              <a:gd name="connsiteY8" fmla="*/ 114454 h 667593"/>
              <a:gd name="connsiteX9" fmla="*/ 9191474 w 11259417"/>
              <a:gd name="connsiteY9" fmla="*/ 476404 h 667593"/>
              <a:gd name="connsiteX10" fmla="*/ 9418778 w 11259417"/>
              <a:gd name="connsiteY10" fmla="*/ 257329 h 667593"/>
              <a:gd name="connsiteX11" fmla="*/ 10012976 w 11259417"/>
              <a:gd name="connsiteY11" fmla="*/ 376510 h 667593"/>
              <a:gd name="connsiteX12" fmla="*/ 11259417 w 11259417"/>
              <a:gd name="connsiteY12" fmla="*/ 346302 h 667593"/>
              <a:gd name="connsiteX0" fmla="*/ 0 w 11259417"/>
              <a:gd name="connsiteY0" fmla="*/ 366906 h 667593"/>
              <a:gd name="connsiteX1" fmla="*/ 7827437 w 11259417"/>
              <a:gd name="connsiteY1" fmla="*/ 360629 h 667593"/>
              <a:gd name="connsiteX2" fmla="*/ 8400899 w 11259417"/>
              <a:gd name="connsiteY2" fmla="*/ 352579 h 667593"/>
              <a:gd name="connsiteX3" fmla="*/ 8448524 w 11259417"/>
              <a:gd name="connsiteY3" fmla="*/ 466879 h 667593"/>
              <a:gd name="connsiteX4" fmla="*/ 8610449 w 11259417"/>
              <a:gd name="connsiteY4" fmla="*/ 133504 h 667593"/>
              <a:gd name="connsiteX5" fmla="*/ 8600924 w 11259417"/>
              <a:gd name="connsiteY5" fmla="*/ 666904 h 667593"/>
              <a:gd name="connsiteX6" fmla="*/ 8924774 w 11259417"/>
              <a:gd name="connsiteY6" fmla="*/ 154 h 667593"/>
              <a:gd name="connsiteX7" fmla="*/ 8905724 w 11259417"/>
              <a:gd name="connsiteY7" fmla="*/ 600229 h 667593"/>
              <a:gd name="connsiteX8" fmla="*/ 9210524 w 11259417"/>
              <a:gd name="connsiteY8" fmla="*/ 114454 h 667593"/>
              <a:gd name="connsiteX9" fmla="*/ 9191474 w 11259417"/>
              <a:gd name="connsiteY9" fmla="*/ 476404 h 667593"/>
              <a:gd name="connsiteX10" fmla="*/ 9418778 w 11259417"/>
              <a:gd name="connsiteY10" fmla="*/ 257329 h 667593"/>
              <a:gd name="connsiteX11" fmla="*/ 10012976 w 11259417"/>
              <a:gd name="connsiteY11" fmla="*/ 376510 h 667593"/>
              <a:gd name="connsiteX12" fmla="*/ 11259417 w 11259417"/>
              <a:gd name="connsiteY12" fmla="*/ 346302 h 667593"/>
              <a:gd name="connsiteX0" fmla="*/ 0 w 11979327"/>
              <a:gd name="connsiteY0" fmla="*/ 366906 h 667593"/>
              <a:gd name="connsiteX1" fmla="*/ 7827437 w 11979327"/>
              <a:gd name="connsiteY1" fmla="*/ 360629 h 667593"/>
              <a:gd name="connsiteX2" fmla="*/ 8400899 w 11979327"/>
              <a:gd name="connsiteY2" fmla="*/ 352579 h 667593"/>
              <a:gd name="connsiteX3" fmla="*/ 8448524 w 11979327"/>
              <a:gd name="connsiteY3" fmla="*/ 466879 h 667593"/>
              <a:gd name="connsiteX4" fmla="*/ 8610449 w 11979327"/>
              <a:gd name="connsiteY4" fmla="*/ 133504 h 667593"/>
              <a:gd name="connsiteX5" fmla="*/ 8600924 w 11979327"/>
              <a:gd name="connsiteY5" fmla="*/ 666904 h 667593"/>
              <a:gd name="connsiteX6" fmla="*/ 8924774 w 11979327"/>
              <a:gd name="connsiteY6" fmla="*/ 154 h 667593"/>
              <a:gd name="connsiteX7" fmla="*/ 8905724 w 11979327"/>
              <a:gd name="connsiteY7" fmla="*/ 600229 h 667593"/>
              <a:gd name="connsiteX8" fmla="*/ 9210524 w 11979327"/>
              <a:gd name="connsiteY8" fmla="*/ 114454 h 667593"/>
              <a:gd name="connsiteX9" fmla="*/ 9191474 w 11979327"/>
              <a:gd name="connsiteY9" fmla="*/ 476404 h 667593"/>
              <a:gd name="connsiteX10" fmla="*/ 9418778 w 11979327"/>
              <a:gd name="connsiteY10" fmla="*/ 257329 h 667593"/>
              <a:gd name="connsiteX11" fmla="*/ 10012976 w 11979327"/>
              <a:gd name="connsiteY11" fmla="*/ 376510 h 667593"/>
              <a:gd name="connsiteX12" fmla="*/ 11979327 w 11979327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46302 h 667593"/>
              <a:gd name="connsiteX0" fmla="*/ 0 w 12041388"/>
              <a:gd name="connsiteY0" fmla="*/ 366906 h 667593"/>
              <a:gd name="connsiteX1" fmla="*/ 7827437 w 12041388"/>
              <a:gd name="connsiteY1" fmla="*/ 360629 h 667593"/>
              <a:gd name="connsiteX2" fmla="*/ 8400899 w 12041388"/>
              <a:gd name="connsiteY2" fmla="*/ 352579 h 667593"/>
              <a:gd name="connsiteX3" fmla="*/ 8448524 w 12041388"/>
              <a:gd name="connsiteY3" fmla="*/ 466879 h 667593"/>
              <a:gd name="connsiteX4" fmla="*/ 8610449 w 12041388"/>
              <a:gd name="connsiteY4" fmla="*/ 133504 h 667593"/>
              <a:gd name="connsiteX5" fmla="*/ 8600924 w 12041388"/>
              <a:gd name="connsiteY5" fmla="*/ 666904 h 667593"/>
              <a:gd name="connsiteX6" fmla="*/ 8924774 w 12041388"/>
              <a:gd name="connsiteY6" fmla="*/ 154 h 667593"/>
              <a:gd name="connsiteX7" fmla="*/ 8905724 w 12041388"/>
              <a:gd name="connsiteY7" fmla="*/ 600229 h 667593"/>
              <a:gd name="connsiteX8" fmla="*/ 9210524 w 12041388"/>
              <a:gd name="connsiteY8" fmla="*/ 114454 h 667593"/>
              <a:gd name="connsiteX9" fmla="*/ 9191474 w 12041388"/>
              <a:gd name="connsiteY9" fmla="*/ 476404 h 667593"/>
              <a:gd name="connsiteX10" fmla="*/ 9418778 w 12041388"/>
              <a:gd name="connsiteY10" fmla="*/ 257329 h 667593"/>
              <a:gd name="connsiteX11" fmla="*/ 10012976 w 12041388"/>
              <a:gd name="connsiteY11" fmla="*/ 376510 h 667593"/>
              <a:gd name="connsiteX12" fmla="*/ 12041388 w 12041388"/>
              <a:gd name="connsiteY12" fmla="*/ 374956 h 667593"/>
              <a:gd name="connsiteX0" fmla="*/ 0 w 12047595"/>
              <a:gd name="connsiteY0" fmla="*/ 366906 h 667593"/>
              <a:gd name="connsiteX1" fmla="*/ 7827437 w 12047595"/>
              <a:gd name="connsiteY1" fmla="*/ 360629 h 667593"/>
              <a:gd name="connsiteX2" fmla="*/ 8400899 w 12047595"/>
              <a:gd name="connsiteY2" fmla="*/ 352579 h 667593"/>
              <a:gd name="connsiteX3" fmla="*/ 8448524 w 12047595"/>
              <a:gd name="connsiteY3" fmla="*/ 466879 h 667593"/>
              <a:gd name="connsiteX4" fmla="*/ 8610449 w 12047595"/>
              <a:gd name="connsiteY4" fmla="*/ 133504 h 667593"/>
              <a:gd name="connsiteX5" fmla="*/ 8600924 w 12047595"/>
              <a:gd name="connsiteY5" fmla="*/ 666904 h 667593"/>
              <a:gd name="connsiteX6" fmla="*/ 8924774 w 12047595"/>
              <a:gd name="connsiteY6" fmla="*/ 154 h 667593"/>
              <a:gd name="connsiteX7" fmla="*/ 8905724 w 12047595"/>
              <a:gd name="connsiteY7" fmla="*/ 600229 h 667593"/>
              <a:gd name="connsiteX8" fmla="*/ 9210524 w 12047595"/>
              <a:gd name="connsiteY8" fmla="*/ 114454 h 667593"/>
              <a:gd name="connsiteX9" fmla="*/ 9191474 w 12047595"/>
              <a:gd name="connsiteY9" fmla="*/ 476404 h 667593"/>
              <a:gd name="connsiteX10" fmla="*/ 9418778 w 12047595"/>
              <a:gd name="connsiteY10" fmla="*/ 257329 h 667593"/>
              <a:gd name="connsiteX11" fmla="*/ 10012976 w 12047595"/>
              <a:gd name="connsiteY11" fmla="*/ 376510 h 667593"/>
              <a:gd name="connsiteX12" fmla="*/ 12047595 w 12047595"/>
              <a:gd name="connsiteY12" fmla="*/ 353466 h 667593"/>
              <a:gd name="connsiteX0" fmla="*/ 0 w 12047595"/>
              <a:gd name="connsiteY0" fmla="*/ 366906 h 667593"/>
              <a:gd name="connsiteX1" fmla="*/ 7827437 w 12047595"/>
              <a:gd name="connsiteY1" fmla="*/ 360629 h 667593"/>
              <a:gd name="connsiteX2" fmla="*/ 8400899 w 12047595"/>
              <a:gd name="connsiteY2" fmla="*/ 352579 h 667593"/>
              <a:gd name="connsiteX3" fmla="*/ 8448524 w 12047595"/>
              <a:gd name="connsiteY3" fmla="*/ 466879 h 667593"/>
              <a:gd name="connsiteX4" fmla="*/ 8610449 w 12047595"/>
              <a:gd name="connsiteY4" fmla="*/ 133504 h 667593"/>
              <a:gd name="connsiteX5" fmla="*/ 8600924 w 12047595"/>
              <a:gd name="connsiteY5" fmla="*/ 666904 h 667593"/>
              <a:gd name="connsiteX6" fmla="*/ 8924774 w 12047595"/>
              <a:gd name="connsiteY6" fmla="*/ 154 h 667593"/>
              <a:gd name="connsiteX7" fmla="*/ 8905724 w 12047595"/>
              <a:gd name="connsiteY7" fmla="*/ 600229 h 667593"/>
              <a:gd name="connsiteX8" fmla="*/ 9210524 w 12047595"/>
              <a:gd name="connsiteY8" fmla="*/ 114454 h 667593"/>
              <a:gd name="connsiteX9" fmla="*/ 9191474 w 12047595"/>
              <a:gd name="connsiteY9" fmla="*/ 476404 h 667593"/>
              <a:gd name="connsiteX10" fmla="*/ 9418778 w 12047595"/>
              <a:gd name="connsiteY10" fmla="*/ 257329 h 667593"/>
              <a:gd name="connsiteX11" fmla="*/ 10012976 w 12047595"/>
              <a:gd name="connsiteY11" fmla="*/ 376510 h 667593"/>
              <a:gd name="connsiteX12" fmla="*/ 12047595 w 12047595"/>
              <a:gd name="connsiteY12" fmla="*/ 353466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60007"/>
              <a:gd name="connsiteY0" fmla="*/ 366906 h 667593"/>
              <a:gd name="connsiteX1" fmla="*/ 7827437 w 12060007"/>
              <a:gd name="connsiteY1" fmla="*/ 360629 h 667593"/>
              <a:gd name="connsiteX2" fmla="*/ 8400899 w 12060007"/>
              <a:gd name="connsiteY2" fmla="*/ 352579 h 667593"/>
              <a:gd name="connsiteX3" fmla="*/ 8448524 w 12060007"/>
              <a:gd name="connsiteY3" fmla="*/ 466879 h 667593"/>
              <a:gd name="connsiteX4" fmla="*/ 8610449 w 12060007"/>
              <a:gd name="connsiteY4" fmla="*/ 133504 h 667593"/>
              <a:gd name="connsiteX5" fmla="*/ 8600924 w 12060007"/>
              <a:gd name="connsiteY5" fmla="*/ 666904 h 667593"/>
              <a:gd name="connsiteX6" fmla="*/ 8924774 w 12060007"/>
              <a:gd name="connsiteY6" fmla="*/ 154 h 667593"/>
              <a:gd name="connsiteX7" fmla="*/ 8905724 w 12060007"/>
              <a:gd name="connsiteY7" fmla="*/ 600229 h 667593"/>
              <a:gd name="connsiteX8" fmla="*/ 9210524 w 12060007"/>
              <a:gd name="connsiteY8" fmla="*/ 114454 h 667593"/>
              <a:gd name="connsiteX9" fmla="*/ 9191474 w 12060007"/>
              <a:gd name="connsiteY9" fmla="*/ 476404 h 667593"/>
              <a:gd name="connsiteX10" fmla="*/ 9418778 w 12060007"/>
              <a:gd name="connsiteY10" fmla="*/ 257329 h 667593"/>
              <a:gd name="connsiteX11" fmla="*/ 10012976 w 12060007"/>
              <a:gd name="connsiteY11" fmla="*/ 376510 h 667593"/>
              <a:gd name="connsiteX12" fmla="*/ 12060007 w 12060007"/>
              <a:gd name="connsiteY12" fmla="*/ 532558 h 667593"/>
              <a:gd name="connsiteX0" fmla="*/ 0 w 12084831"/>
              <a:gd name="connsiteY0" fmla="*/ 366906 h 667593"/>
              <a:gd name="connsiteX1" fmla="*/ 7827437 w 12084831"/>
              <a:gd name="connsiteY1" fmla="*/ 360629 h 667593"/>
              <a:gd name="connsiteX2" fmla="*/ 8400899 w 12084831"/>
              <a:gd name="connsiteY2" fmla="*/ 352579 h 667593"/>
              <a:gd name="connsiteX3" fmla="*/ 8448524 w 12084831"/>
              <a:gd name="connsiteY3" fmla="*/ 466879 h 667593"/>
              <a:gd name="connsiteX4" fmla="*/ 8610449 w 12084831"/>
              <a:gd name="connsiteY4" fmla="*/ 133504 h 667593"/>
              <a:gd name="connsiteX5" fmla="*/ 8600924 w 12084831"/>
              <a:gd name="connsiteY5" fmla="*/ 666904 h 667593"/>
              <a:gd name="connsiteX6" fmla="*/ 8924774 w 12084831"/>
              <a:gd name="connsiteY6" fmla="*/ 154 h 667593"/>
              <a:gd name="connsiteX7" fmla="*/ 8905724 w 12084831"/>
              <a:gd name="connsiteY7" fmla="*/ 600229 h 667593"/>
              <a:gd name="connsiteX8" fmla="*/ 9210524 w 12084831"/>
              <a:gd name="connsiteY8" fmla="*/ 114454 h 667593"/>
              <a:gd name="connsiteX9" fmla="*/ 9191474 w 12084831"/>
              <a:gd name="connsiteY9" fmla="*/ 476404 h 667593"/>
              <a:gd name="connsiteX10" fmla="*/ 9418778 w 12084831"/>
              <a:gd name="connsiteY10" fmla="*/ 257329 h 667593"/>
              <a:gd name="connsiteX11" fmla="*/ 10012976 w 12084831"/>
              <a:gd name="connsiteY11" fmla="*/ 376510 h 667593"/>
              <a:gd name="connsiteX12" fmla="*/ 12084831 w 12084831"/>
              <a:gd name="connsiteY12" fmla="*/ 446594 h 667593"/>
              <a:gd name="connsiteX0" fmla="*/ 0 w 12084831"/>
              <a:gd name="connsiteY0" fmla="*/ 366906 h 667593"/>
              <a:gd name="connsiteX1" fmla="*/ 7827437 w 12084831"/>
              <a:gd name="connsiteY1" fmla="*/ 360629 h 667593"/>
              <a:gd name="connsiteX2" fmla="*/ 8400899 w 12084831"/>
              <a:gd name="connsiteY2" fmla="*/ 352579 h 667593"/>
              <a:gd name="connsiteX3" fmla="*/ 8448524 w 12084831"/>
              <a:gd name="connsiteY3" fmla="*/ 466879 h 667593"/>
              <a:gd name="connsiteX4" fmla="*/ 8610449 w 12084831"/>
              <a:gd name="connsiteY4" fmla="*/ 133504 h 667593"/>
              <a:gd name="connsiteX5" fmla="*/ 8600924 w 12084831"/>
              <a:gd name="connsiteY5" fmla="*/ 666904 h 667593"/>
              <a:gd name="connsiteX6" fmla="*/ 8924774 w 12084831"/>
              <a:gd name="connsiteY6" fmla="*/ 154 h 667593"/>
              <a:gd name="connsiteX7" fmla="*/ 8905724 w 12084831"/>
              <a:gd name="connsiteY7" fmla="*/ 600229 h 667593"/>
              <a:gd name="connsiteX8" fmla="*/ 9210524 w 12084831"/>
              <a:gd name="connsiteY8" fmla="*/ 114454 h 667593"/>
              <a:gd name="connsiteX9" fmla="*/ 9191474 w 12084831"/>
              <a:gd name="connsiteY9" fmla="*/ 476404 h 667593"/>
              <a:gd name="connsiteX10" fmla="*/ 9418778 w 12084831"/>
              <a:gd name="connsiteY10" fmla="*/ 257329 h 667593"/>
              <a:gd name="connsiteX11" fmla="*/ 10012976 w 12084831"/>
              <a:gd name="connsiteY11" fmla="*/ 376510 h 667593"/>
              <a:gd name="connsiteX12" fmla="*/ 12084831 w 12084831"/>
              <a:gd name="connsiteY12" fmla="*/ 446594 h 667593"/>
              <a:gd name="connsiteX0" fmla="*/ 0 w 12091036"/>
              <a:gd name="connsiteY0" fmla="*/ 366906 h 667593"/>
              <a:gd name="connsiteX1" fmla="*/ 7827437 w 12091036"/>
              <a:gd name="connsiteY1" fmla="*/ 360629 h 667593"/>
              <a:gd name="connsiteX2" fmla="*/ 8400899 w 12091036"/>
              <a:gd name="connsiteY2" fmla="*/ 352579 h 667593"/>
              <a:gd name="connsiteX3" fmla="*/ 8448524 w 12091036"/>
              <a:gd name="connsiteY3" fmla="*/ 466879 h 667593"/>
              <a:gd name="connsiteX4" fmla="*/ 8610449 w 12091036"/>
              <a:gd name="connsiteY4" fmla="*/ 133504 h 667593"/>
              <a:gd name="connsiteX5" fmla="*/ 8600924 w 12091036"/>
              <a:gd name="connsiteY5" fmla="*/ 666904 h 667593"/>
              <a:gd name="connsiteX6" fmla="*/ 8924774 w 12091036"/>
              <a:gd name="connsiteY6" fmla="*/ 154 h 667593"/>
              <a:gd name="connsiteX7" fmla="*/ 8905724 w 12091036"/>
              <a:gd name="connsiteY7" fmla="*/ 600229 h 667593"/>
              <a:gd name="connsiteX8" fmla="*/ 9210524 w 12091036"/>
              <a:gd name="connsiteY8" fmla="*/ 114454 h 667593"/>
              <a:gd name="connsiteX9" fmla="*/ 9191474 w 12091036"/>
              <a:gd name="connsiteY9" fmla="*/ 476404 h 667593"/>
              <a:gd name="connsiteX10" fmla="*/ 9418778 w 12091036"/>
              <a:gd name="connsiteY10" fmla="*/ 257329 h 667593"/>
              <a:gd name="connsiteX11" fmla="*/ 10012976 w 12091036"/>
              <a:gd name="connsiteY11" fmla="*/ 376510 h 667593"/>
              <a:gd name="connsiteX12" fmla="*/ 12091036 w 12091036"/>
              <a:gd name="connsiteY12" fmla="*/ 396448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2097243 w 12097243"/>
              <a:gd name="connsiteY12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3 w 12097243"/>
              <a:gd name="connsiteY12" fmla="*/ 357998 h 667593"/>
              <a:gd name="connsiteX13" fmla="*/ 12097243 w 12097243"/>
              <a:gd name="connsiteY13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2 w 12097243"/>
              <a:gd name="connsiteY12" fmla="*/ 336506 h 667593"/>
              <a:gd name="connsiteX13" fmla="*/ 12097243 w 12097243"/>
              <a:gd name="connsiteY13" fmla="*/ 353466 h 667593"/>
              <a:gd name="connsiteX0" fmla="*/ 0 w 12097243"/>
              <a:gd name="connsiteY0" fmla="*/ 366906 h 667593"/>
              <a:gd name="connsiteX1" fmla="*/ 7827437 w 12097243"/>
              <a:gd name="connsiteY1" fmla="*/ 360629 h 667593"/>
              <a:gd name="connsiteX2" fmla="*/ 8400899 w 12097243"/>
              <a:gd name="connsiteY2" fmla="*/ 352579 h 667593"/>
              <a:gd name="connsiteX3" fmla="*/ 8448524 w 12097243"/>
              <a:gd name="connsiteY3" fmla="*/ 466879 h 667593"/>
              <a:gd name="connsiteX4" fmla="*/ 8610449 w 12097243"/>
              <a:gd name="connsiteY4" fmla="*/ 133504 h 667593"/>
              <a:gd name="connsiteX5" fmla="*/ 8600924 w 12097243"/>
              <a:gd name="connsiteY5" fmla="*/ 666904 h 667593"/>
              <a:gd name="connsiteX6" fmla="*/ 8924774 w 12097243"/>
              <a:gd name="connsiteY6" fmla="*/ 154 h 667593"/>
              <a:gd name="connsiteX7" fmla="*/ 8905724 w 12097243"/>
              <a:gd name="connsiteY7" fmla="*/ 600229 h 667593"/>
              <a:gd name="connsiteX8" fmla="*/ 9210524 w 12097243"/>
              <a:gd name="connsiteY8" fmla="*/ 114454 h 667593"/>
              <a:gd name="connsiteX9" fmla="*/ 9191474 w 12097243"/>
              <a:gd name="connsiteY9" fmla="*/ 476404 h 667593"/>
              <a:gd name="connsiteX10" fmla="*/ 9418778 w 12097243"/>
              <a:gd name="connsiteY10" fmla="*/ 257329 h 667593"/>
              <a:gd name="connsiteX11" fmla="*/ 10012976 w 12097243"/>
              <a:gd name="connsiteY11" fmla="*/ 376510 h 667593"/>
              <a:gd name="connsiteX12" fmla="*/ 11703412 w 12097243"/>
              <a:gd name="connsiteY12" fmla="*/ 372325 h 667593"/>
              <a:gd name="connsiteX13" fmla="*/ 12097243 w 12097243"/>
              <a:gd name="connsiteY13" fmla="*/ 353466 h 667593"/>
              <a:gd name="connsiteX0" fmla="*/ 0 w 12122067"/>
              <a:gd name="connsiteY0" fmla="*/ 366906 h 667593"/>
              <a:gd name="connsiteX1" fmla="*/ 7827437 w 12122067"/>
              <a:gd name="connsiteY1" fmla="*/ 360629 h 667593"/>
              <a:gd name="connsiteX2" fmla="*/ 8400899 w 12122067"/>
              <a:gd name="connsiteY2" fmla="*/ 352579 h 667593"/>
              <a:gd name="connsiteX3" fmla="*/ 8448524 w 12122067"/>
              <a:gd name="connsiteY3" fmla="*/ 466879 h 667593"/>
              <a:gd name="connsiteX4" fmla="*/ 8610449 w 12122067"/>
              <a:gd name="connsiteY4" fmla="*/ 133504 h 667593"/>
              <a:gd name="connsiteX5" fmla="*/ 8600924 w 12122067"/>
              <a:gd name="connsiteY5" fmla="*/ 666904 h 667593"/>
              <a:gd name="connsiteX6" fmla="*/ 8924774 w 12122067"/>
              <a:gd name="connsiteY6" fmla="*/ 154 h 667593"/>
              <a:gd name="connsiteX7" fmla="*/ 8905724 w 12122067"/>
              <a:gd name="connsiteY7" fmla="*/ 600229 h 667593"/>
              <a:gd name="connsiteX8" fmla="*/ 9210524 w 12122067"/>
              <a:gd name="connsiteY8" fmla="*/ 114454 h 667593"/>
              <a:gd name="connsiteX9" fmla="*/ 9191474 w 12122067"/>
              <a:gd name="connsiteY9" fmla="*/ 476404 h 667593"/>
              <a:gd name="connsiteX10" fmla="*/ 9418778 w 12122067"/>
              <a:gd name="connsiteY10" fmla="*/ 257329 h 667593"/>
              <a:gd name="connsiteX11" fmla="*/ 10012976 w 12122067"/>
              <a:gd name="connsiteY11" fmla="*/ 376510 h 667593"/>
              <a:gd name="connsiteX12" fmla="*/ 11703412 w 12122067"/>
              <a:gd name="connsiteY12" fmla="*/ 372325 h 667593"/>
              <a:gd name="connsiteX13" fmla="*/ 12122067 w 12122067"/>
              <a:gd name="connsiteY13" fmla="*/ 382121 h 667593"/>
              <a:gd name="connsiteX0" fmla="*/ 0 w 12153097"/>
              <a:gd name="connsiteY0" fmla="*/ 366906 h 667593"/>
              <a:gd name="connsiteX1" fmla="*/ 7827437 w 12153097"/>
              <a:gd name="connsiteY1" fmla="*/ 360629 h 667593"/>
              <a:gd name="connsiteX2" fmla="*/ 8400899 w 12153097"/>
              <a:gd name="connsiteY2" fmla="*/ 352579 h 667593"/>
              <a:gd name="connsiteX3" fmla="*/ 8448524 w 12153097"/>
              <a:gd name="connsiteY3" fmla="*/ 466879 h 667593"/>
              <a:gd name="connsiteX4" fmla="*/ 8610449 w 12153097"/>
              <a:gd name="connsiteY4" fmla="*/ 133504 h 667593"/>
              <a:gd name="connsiteX5" fmla="*/ 8600924 w 12153097"/>
              <a:gd name="connsiteY5" fmla="*/ 666904 h 667593"/>
              <a:gd name="connsiteX6" fmla="*/ 8924774 w 12153097"/>
              <a:gd name="connsiteY6" fmla="*/ 154 h 667593"/>
              <a:gd name="connsiteX7" fmla="*/ 8905724 w 12153097"/>
              <a:gd name="connsiteY7" fmla="*/ 600229 h 667593"/>
              <a:gd name="connsiteX8" fmla="*/ 9210524 w 12153097"/>
              <a:gd name="connsiteY8" fmla="*/ 114454 h 667593"/>
              <a:gd name="connsiteX9" fmla="*/ 9191474 w 12153097"/>
              <a:gd name="connsiteY9" fmla="*/ 476404 h 667593"/>
              <a:gd name="connsiteX10" fmla="*/ 9418778 w 12153097"/>
              <a:gd name="connsiteY10" fmla="*/ 257329 h 667593"/>
              <a:gd name="connsiteX11" fmla="*/ 10012976 w 12153097"/>
              <a:gd name="connsiteY11" fmla="*/ 376510 h 667593"/>
              <a:gd name="connsiteX12" fmla="*/ 11703412 w 12153097"/>
              <a:gd name="connsiteY12" fmla="*/ 372325 h 667593"/>
              <a:gd name="connsiteX13" fmla="*/ 12153097 w 12153097"/>
              <a:gd name="connsiteY13" fmla="*/ 353466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703412 w 12184128"/>
              <a:gd name="connsiteY12" fmla="*/ 372325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703412 w 12184128"/>
              <a:gd name="connsiteY12" fmla="*/ 393817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690999 w 12184128"/>
              <a:gd name="connsiteY12" fmla="*/ 365162 h 667593"/>
              <a:gd name="connsiteX13" fmla="*/ 12184128 w 12184128"/>
              <a:gd name="connsiteY13" fmla="*/ 374958 h 667593"/>
              <a:gd name="connsiteX0" fmla="*/ 0 w 12184128"/>
              <a:gd name="connsiteY0" fmla="*/ 366906 h 667593"/>
              <a:gd name="connsiteX1" fmla="*/ 7827437 w 12184128"/>
              <a:gd name="connsiteY1" fmla="*/ 360629 h 667593"/>
              <a:gd name="connsiteX2" fmla="*/ 8400899 w 12184128"/>
              <a:gd name="connsiteY2" fmla="*/ 352579 h 667593"/>
              <a:gd name="connsiteX3" fmla="*/ 8448524 w 12184128"/>
              <a:gd name="connsiteY3" fmla="*/ 466879 h 667593"/>
              <a:gd name="connsiteX4" fmla="*/ 8610449 w 12184128"/>
              <a:gd name="connsiteY4" fmla="*/ 133504 h 667593"/>
              <a:gd name="connsiteX5" fmla="*/ 8600924 w 12184128"/>
              <a:gd name="connsiteY5" fmla="*/ 666904 h 667593"/>
              <a:gd name="connsiteX6" fmla="*/ 8924774 w 12184128"/>
              <a:gd name="connsiteY6" fmla="*/ 154 h 667593"/>
              <a:gd name="connsiteX7" fmla="*/ 8905724 w 12184128"/>
              <a:gd name="connsiteY7" fmla="*/ 600229 h 667593"/>
              <a:gd name="connsiteX8" fmla="*/ 9210524 w 12184128"/>
              <a:gd name="connsiteY8" fmla="*/ 114454 h 667593"/>
              <a:gd name="connsiteX9" fmla="*/ 9191474 w 12184128"/>
              <a:gd name="connsiteY9" fmla="*/ 476404 h 667593"/>
              <a:gd name="connsiteX10" fmla="*/ 9418778 w 12184128"/>
              <a:gd name="connsiteY10" fmla="*/ 257329 h 667593"/>
              <a:gd name="connsiteX11" fmla="*/ 10012976 w 12184128"/>
              <a:gd name="connsiteY11" fmla="*/ 376510 h 667593"/>
              <a:gd name="connsiteX12" fmla="*/ 11690999 w 12184128"/>
              <a:gd name="connsiteY12" fmla="*/ 365162 h 667593"/>
              <a:gd name="connsiteX13" fmla="*/ 12184128 w 12184128"/>
              <a:gd name="connsiteY13" fmla="*/ 374958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2190335 w 12190335"/>
              <a:gd name="connsiteY14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1951656 w 12190335"/>
              <a:gd name="connsiteY14" fmla="*/ 357998 h 667593"/>
              <a:gd name="connsiteX15" fmla="*/ 12190335 w 12190335"/>
              <a:gd name="connsiteY15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1709617 w 12190335"/>
              <a:gd name="connsiteY13" fmla="*/ 386653 h 667593"/>
              <a:gd name="connsiteX14" fmla="*/ 12190335 w 12190335"/>
              <a:gd name="connsiteY14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1690999 w 12190335"/>
              <a:gd name="connsiteY12" fmla="*/ 365162 h 667593"/>
              <a:gd name="connsiteX13" fmla="*/ 12190335 w 12190335"/>
              <a:gd name="connsiteY13" fmla="*/ 353467 h 667593"/>
              <a:gd name="connsiteX0" fmla="*/ 0 w 12190335"/>
              <a:gd name="connsiteY0" fmla="*/ 366906 h 667593"/>
              <a:gd name="connsiteX1" fmla="*/ 7827437 w 12190335"/>
              <a:gd name="connsiteY1" fmla="*/ 360629 h 667593"/>
              <a:gd name="connsiteX2" fmla="*/ 8400899 w 12190335"/>
              <a:gd name="connsiteY2" fmla="*/ 352579 h 667593"/>
              <a:gd name="connsiteX3" fmla="*/ 8448524 w 12190335"/>
              <a:gd name="connsiteY3" fmla="*/ 466879 h 667593"/>
              <a:gd name="connsiteX4" fmla="*/ 8610449 w 12190335"/>
              <a:gd name="connsiteY4" fmla="*/ 133504 h 667593"/>
              <a:gd name="connsiteX5" fmla="*/ 8600924 w 12190335"/>
              <a:gd name="connsiteY5" fmla="*/ 666904 h 667593"/>
              <a:gd name="connsiteX6" fmla="*/ 8924774 w 12190335"/>
              <a:gd name="connsiteY6" fmla="*/ 154 h 667593"/>
              <a:gd name="connsiteX7" fmla="*/ 8905724 w 12190335"/>
              <a:gd name="connsiteY7" fmla="*/ 600229 h 667593"/>
              <a:gd name="connsiteX8" fmla="*/ 9210524 w 12190335"/>
              <a:gd name="connsiteY8" fmla="*/ 114454 h 667593"/>
              <a:gd name="connsiteX9" fmla="*/ 9191474 w 12190335"/>
              <a:gd name="connsiteY9" fmla="*/ 476404 h 667593"/>
              <a:gd name="connsiteX10" fmla="*/ 9418778 w 12190335"/>
              <a:gd name="connsiteY10" fmla="*/ 257329 h 667593"/>
              <a:gd name="connsiteX11" fmla="*/ 10012976 w 12190335"/>
              <a:gd name="connsiteY11" fmla="*/ 376510 h 667593"/>
              <a:gd name="connsiteX12" fmla="*/ 12190335 w 12190335"/>
              <a:gd name="connsiteY12" fmla="*/ 353467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46303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67795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96449 h 667593"/>
              <a:gd name="connsiteX0" fmla="*/ 0 w 12060006"/>
              <a:gd name="connsiteY0" fmla="*/ 366906 h 667593"/>
              <a:gd name="connsiteX1" fmla="*/ 7827437 w 12060006"/>
              <a:gd name="connsiteY1" fmla="*/ 360629 h 667593"/>
              <a:gd name="connsiteX2" fmla="*/ 8400899 w 12060006"/>
              <a:gd name="connsiteY2" fmla="*/ 352579 h 667593"/>
              <a:gd name="connsiteX3" fmla="*/ 8448524 w 12060006"/>
              <a:gd name="connsiteY3" fmla="*/ 466879 h 667593"/>
              <a:gd name="connsiteX4" fmla="*/ 8610449 w 12060006"/>
              <a:gd name="connsiteY4" fmla="*/ 133504 h 667593"/>
              <a:gd name="connsiteX5" fmla="*/ 8600924 w 12060006"/>
              <a:gd name="connsiteY5" fmla="*/ 666904 h 667593"/>
              <a:gd name="connsiteX6" fmla="*/ 8924774 w 12060006"/>
              <a:gd name="connsiteY6" fmla="*/ 154 h 667593"/>
              <a:gd name="connsiteX7" fmla="*/ 8905724 w 12060006"/>
              <a:gd name="connsiteY7" fmla="*/ 600229 h 667593"/>
              <a:gd name="connsiteX8" fmla="*/ 9210524 w 12060006"/>
              <a:gd name="connsiteY8" fmla="*/ 114454 h 667593"/>
              <a:gd name="connsiteX9" fmla="*/ 9191474 w 12060006"/>
              <a:gd name="connsiteY9" fmla="*/ 476404 h 667593"/>
              <a:gd name="connsiteX10" fmla="*/ 9418778 w 12060006"/>
              <a:gd name="connsiteY10" fmla="*/ 257329 h 667593"/>
              <a:gd name="connsiteX11" fmla="*/ 10012976 w 12060006"/>
              <a:gd name="connsiteY11" fmla="*/ 376510 h 667593"/>
              <a:gd name="connsiteX12" fmla="*/ 12060006 w 12060006"/>
              <a:gd name="connsiteY12" fmla="*/ 374958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39140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4630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10012976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895061 w 12066211"/>
              <a:gd name="connsiteY11" fmla="*/ 376510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64732 w 12066211"/>
              <a:gd name="connsiteY11" fmla="*/ 362183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27495 w 12066211"/>
              <a:gd name="connsiteY11" fmla="*/ 36934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67795 h 667593"/>
              <a:gd name="connsiteX0" fmla="*/ 0 w 12066211"/>
              <a:gd name="connsiteY0" fmla="*/ 366906 h 667593"/>
              <a:gd name="connsiteX1" fmla="*/ 7827437 w 12066211"/>
              <a:gd name="connsiteY1" fmla="*/ 360629 h 667593"/>
              <a:gd name="connsiteX2" fmla="*/ 8400899 w 12066211"/>
              <a:gd name="connsiteY2" fmla="*/ 352579 h 667593"/>
              <a:gd name="connsiteX3" fmla="*/ 8448524 w 12066211"/>
              <a:gd name="connsiteY3" fmla="*/ 466879 h 667593"/>
              <a:gd name="connsiteX4" fmla="*/ 8610449 w 12066211"/>
              <a:gd name="connsiteY4" fmla="*/ 133504 h 667593"/>
              <a:gd name="connsiteX5" fmla="*/ 8600924 w 12066211"/>
              <a:gd name="connsiteY5" fmla="*/ 666904 h 667593"/>
              <a:gd name="connsiteX6" fmla="*/ 8924774 w 12066211"/>
              <a:gd name="connsiteY6" fmla="*/ 154 h 667593"/>
              <a:gd name="connsiteX7" fmla="*/ 8905724 w 12066211"/>
              <a:gd name="connsiteY7" fmla="*/ 600229 h 667593"/>
              <a:gd name="connsiteX8" fmla="*/ 9210524 w 12066211"/>
              <a:gd name="connsiteY8" fmla="*/ 114454 h 667593"/>
              <a:gd name="connsiteX9" fmla="*/ 9191474 w 12066211"/>
              <a:gd name="connsiteY9" fmla="*/ 476404 h 667593"/>
              <a:gd name="connsiteX10" fmla="*/ 9418778 w 12066211"/>
              <a:gd name="connsiteY10" fmla="*/ 257329 h 667593"/>
              <a:gd name="connsiteX11" fmla="*/ 9715083 w 12066211"/>
              <a:gd name="connsiteY11" fmla="*/ 390837 h 667593"/>
              <a:gd name="connsiteX12" fmla="*/ 12066211 w 12066211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60632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2072418 w 12072418"/>
              <a:gd name="connsiteY12" fmla="*/ 396449 h 667593"/>
              <a:gd name="connsiteX0" fmla="*/ 0 w 12072418"/>
              <a:gd name="connsiteY0" fmla="*/ 366906 h 667593"/>
              <a:gd name="connsiteX1" fmla="*/ 7827437 w 12072418"/>
              <a:gd name="connsiteY1" fmla="*/ 360629 h 667593"/>
              <a:gd name="connsiteX2" fmla="*/ 8400899 w 12072418"/>
              <a:gd name="connsiteY2" fmla="*/ 352579 h 667593"/>
              <a:gd name="connsiteX3" fmla="*/ 8448524 w 12072418"/>
              <a:gd name="connsiteY3" fmla="*/ 466879 h 667593"/>
              <a:gd name="connsiteX4" fmla="*/ 8610449 w 12072418"/>
              <a:gd name="connsiteY4" fmla="*/ 133504 h 667593"/>
              <a:gd name="connsiteX5" fmla="*/ 8600924 w 12072418"/>
              <a:gd name="connsiteY5" fmla="*/ 666904 h 667593"/>
              <a:gd name="connsiteX6" fmla="*/ 8924774 w 12072418"/>
              <a:gd name="connsiteY6" fmla="*/ 154 h 667593"/>
              <a:gd name="connsiteX7" fmla="*/ 8905724 w 12072418"/>
              <a:gd name="connsiteY7" fmla="*/ 600229 h 667593"/>
              <a:gd name="connsiteX8" fmla="*/ 9210524 w 12072418"/>
              <a:gd name="connsiteY8" fmla="*/ 114454 h 667593"/>
              <a:gd name="connsiteX9" fmla="*/ 9191474 w 12072418"/>
              <a:gd name="connsiteY9" fmla="*/ 476404 h 667593"/>
              <a:gd name="connsiteX10" fmla="*/ 9418778 w 12072418"/>
              <a:gd name="connsiteY10" fmla="*/ 257329 h 667593"/>
              <a:gd name="connsiteX11" fmla="*/ 9715083 w 12072418"/>
              <a:gd name="connsiteY11" fmla="*/ 390837 h 667593"/>
              <a:gd name="connsiteX12" fmla="*/ 11307831 w 12072418"/>
              <a:gd name="connsiteY12" fmla="*/ 400980 h 667593"/>
              <a:gd name="connsiteX13" fmla="*/ 12072418 w 12072418"/>
              <a:gd name="connsiteY13" fmla="*/ 396449 h 667593"/>
              <a:gd name="connsiteX0" fmla="*/ 0 w 11307831"/>
              <a:gd name="connsiteY0" fmla="*/ 366906 h 667593"/>
              <a:gd name="connsiteX1" fmla="*/ 7827437 w 11307831"/>
              <a:gd name="connsiteY1" fmla="*/ 360629 h 667593"/>
              <a:gd name="connsiteX2" fmla="*/ 8400899 w 11307831"/>
              <a:gd name="connsiteY2" fmla="*/ 352579 h 667593"/>
              <a:gd name="connsiteX3" fmla="*/ 8448524 w 11307831"/>
              <a:gd name="connsiteY3" fmla="*/ 466879 h 667593"/>
              <a:gd name="connsiteX4" fmla="*/ 8610449 w 11307831"/>
              <a:gd name="connsiteY4" fmla="*/ 133504 h 667593"/>
              <a:gd name="connsiteX5" fmla="*/ 8600924 w 11307831"/>
              <a:gd name="connsiteY5" fmla="*/ 666904 h 667593"/>
              <a:gd name="connsiteX6" fmla="*/ 8924774 w 11307831"/>
              <a:gd name="connsiteY6" fmla="*/ 154 h 667593"/>
              <a:gd name="connsiteX7" fmla="*/ 8905724 w 11307831"/>
              <a:gd name="connsiteY7" fmla="*/ 600229 h 667593"/>
              <a:gd name="connsiteX8" fmla="*/ 9210524 w 11307831"/>
              <a:gd name="connsiteY8" fmla="*/ 114454 h 667593"/>
              <a:gd name="connsiteX9" fmla="*/ 9191474 w 11307831"/>
              <a:gd name="connsiteY9" fmla="*/ 476404 h 667593"/>
              <a:gd name="connsiteX10" fmla="*/ 9418778 w 11307831"/>
              <a:gd name="connsiteY10" fmla="*/ 257329 h 667593"/>
              <a:gd name="connsiteX11" fmla="*/ 9715083 w 11307831"/>
              <a:gd name="connsiteY11" fmla="*/ 390837 h 667593"/>
              <a:gd name="connsiteX12" fmla="*/ 11307831 w 11307831"/>
              <a:gd name="connsiteY12" fmla="*/ 400980 h 667593"/>
              <a:gd name="connsiteX0" fmla="*/ 0 w 11307831"/>
              <a:gd name="connsiteY0" fmla="*/ 366908 h 667595"/>
              <a:gd name="connsiteX1" fmla="*/ 7827437 w 11307831"/>
              <a:gd name="connsiteY1" fmla="*/ 360631 h 667595"/>
              <a:gd name="connsiteX2" fmla="*/ 8400899 w 11307831"/>
              <a:gd name="connsiteY2" fmla="*/ 352581 h 667595"/>
              <a:gd name="connsiteX3" fmla="*/ 8448524 w 11307831"/>
              <a:gd name="connsiteY3" fmla="*/ 466881 h 667595"/>
              <a:gd name="connsiteX4" fmla="*/ 8610449 w 11307831"/>
              <a:gd name="connsiteY4" fmla="*/ 133506 h 667595"/>
              <a:gd name="connsiteX5" fmla="*/ 8600924 w 11307831"/>
              <a:gd name="connsiteY5" fmla="*/ 666906 h 667595"/>
              <a:gd name="connsiteX6" fmla="*/ 8871770 w 11307831"/>
              <a:gd name="connsiteY6" fmla="*/ 155 h 667595"/>
              <a:gd name="connsiteX7" fmla="*/ 8905724 w 11307831"/>
              <a:gd name="connsiteY7" fmla="*/ 600231 h 667595"/>
              <a:gd name="connsiteX8" fmla="*/ 9210524 w 11307831"/>
              <a:gd name="connsiteY8" fmla="*/ 114456 h 667595"/>
              <a:gd name="connsiteX9" fmla="*/ 9191474 w 11307831"/>
              <a:gd name="connsiteY9" fmla="*/ 476406 h 667595"/>
              <a:gd name="connsiteX10" fmla="*/ 9418778 w 11307831"/>
              <a:gd name="connsiteY10" fmla="*/ 257331 h 667595"/>
              <a:gd name="connsiteX11" fmla="*/ 9715083 w 11307831"/>
              <a:gd name="connsiteY11" fmla="*/ 390839 h 667595"/>
              <a:gd name="connsiteX12" fmla="*/ 11307831 w 11307831"/>
              <a:gd name="connsiteY12" fmla="*/ 400982 h 667595"/>
              <a:gd name="connsiteX0" fmla="*/ 0 w 11307831"/>
              <a:gd name="connsiteY0" fmla="*/ 367030 h 667717"/>
              <a:gd name="connsiteX1" fmla="*/ 7827437 w 11307831"/>
              <a:gd name="connsiteY1" fmla="*/ 360753 h 667717"/>
              <a:gd name="connsiteX2" fmla="*/ 8400899 w 11307831"/>
              <a:gd name="connsiteY2" fmla="*/ 352703 h 667717"/>
              <a:gd name="connsiteX3" fmla="*/ 8448524 w 11307831"/>
              <a:gd name="connsiteY3" fmla="*/ 467003 h 667717"/>
              <a:gd name="connsiteX4" fmla="*/ 8610449 w 11307831"/>
              <a:gd name="connsiteY4" fmla="*/ 133628 h 667717"/>
              <a:gd name="connsiteX5" fmla="*/ 8600924 w 11307831"/>
              <a:gd name="connsiteY5" fmla="*/ 667028 h 667717"/>
              <a:gd name="connsiteX6" fmla="*/ 8871770 w 11307831"/>
              <a:gd name="connsiteY6" fmla="*/ 277 h 667717"/>
              <a:gd name="connsiteX7" fmla="*/ 8858608 w 11307831"/>
              <a:gd name="connsiteY7" fmla="*/ 578863 h 667717"/>
              <a:gd name="connsiteX8" fmla="*/ 9210524 w 11307831"/>
              <a:gd name="connsiteY8" fmla="*/ 114578 h 667717"/>
              <a:gd name="connsiteX9" fmla="*/ 9191474 w 11307831"/>
              <a:gd name="connsiteY9" fmla="*/ 476528 h 667717"/>
              <a:gd name="connsiteX10" fmla="*/ 9418778 w 11307831"/>
              <a:gd name="connsiteY10" fmla="*/ 257453 h 667717"/>
              <a:gd name="connsiteX11" fmla="*/ 9715083 w 11307831"/>
              <a:gd name="connsiteY11" fmla="*/ 390961 h 667717"/>
              <a:gd name="connsiteX12" fmla="*/ 11307831 w 11307831"/>
              <a:gd name="connsiteY12" fmla="*/ 401104 h 667717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191474 w 11307831"/>
              <a:gd name="connsiteY9" fmla="*/ 476539 h 667728"/>
              <a:gd name="connsiteX10" fmla="*/ 9418778 w 11307831"/>
              <a:gd name="connsiteY10" fmla="*/ 257464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418778 w 11307831"/>
              <a:gd name="connsiteY10" fmla="*/ 257464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177310 w 11307831"/>
              <a:gd name="connsiteY10" fmla="*/ 307608 h 667728"/>
              <a:gd name="connsiteX11" fmla="*/ 9715083 w 11307831"/>
              <a:gd name="connsiteY11" fmla="*/ 390972 h 667728"/>
              <a:gd name="connsiteX12" fmla="*/ 11307831 w 11307831"/>
              <a:gd name="connsiteY12" fmla="*/ 401115 h 667728"/>
              <a:gd name="connsiteX0" fmla="*/ 0 w 11307831"/>
              <a:gd name="connsiteY0" fmla="*/ 367041 h 667728"/>
              <a:gd name="connsiteX1" fmla="*/ 7827437 w 11307831"/>
              <a:gd name="connsiteY1" fmla="*/ 360764 h 667728"/>
              <a:gd name="connsiteX2" fmla="*/ 8400899 w 11307831"/>
              <a:gd name="connsiteY2" fmla="*/ 352714 h 667728"/>
              <a:gd name="connsiteX3" fmla="*/ 8448524 w 11307831"/>
              <a:gd name="connsiteY3" fmla="*/ 467014 h 667728"/>
              <a:gd name="connsiteX4" fmla="*/ 8610449 w 11307831"/>
              <a:gd name="connsiteY4" fmla="*/ 133639 h 667728"/>
              <a:gd name="connsiteX5" fmla="*/ 8600924 w 11307831"/>
              <a:gd name="connsiteY5" fmla="*/ 667039 h 667728"/>
              <a:gd name="connsiteX6" fmla="*/ 8871770 w 11307831"/>
              <a:gd name="connsiteY6" fmla="*/ 288 h 667728"/>
              <a:gd name="connsiteX7" fmla="*/ 8858608 w 11307831"/>
              <a:gd name="connsiteY7" fmla="*/ 578874 h 667728"/>
              <a:gd name="connsiteX8" fmla="*/ 9022061 w 11307831"/>
              <a:gd name="connsiteY8" fmla="*/ 250698 h 667728"/>
              <a:gd name="connsiteX9" fmla="*/ 9026569 w 11307831"/>
              <a:gd name="connsiteY9" fmla="*/ 533848 h 667728"/>
              <a:gd name="connsiteX10" fmla="*/ 9177310 w 11307831"/>
              <a:gd name="connsiteY10" fmla="*/ 307608 h 667728"/>
              <a:gd name="connsiteX11" fmla="*/ 9420609 w 11307831"/>
              <a:gd name="connsiteY11" fmla="*/ 433954 h 667728"/>
              <a:gd name="connsiteX12" fmla="*/ 11307831 w 11307831"/>
              <a:gd name="connsiteY12" fmla="*/ 401115 h 667728"/>
              <a:gd name="connsiteX0" fmla="*/ 0 w 11307831"/>
              <a:gd name="connsiteY0" fmla="*/ 367376 h 711002"/>
              <a:gd name="connsiteX1" fmla="*/ 7827437 w 11307831"/>
              <a:gd name="connsiteY1" fmla="*/ 361099 h 711002"/>
              <a:gd name="connsiteX2" fmla="*/ 8400899 w 11307831"/>
              <a:gd name="connsiteY2" fmla="*/ 353049 h 711002"/>
              <a:gd name="connsiteX3" fmla="*/ 8448524 w 11307831"/>
              <a:gd name="connsiteY3" fmla="*/ 467349 h 711002"/>
              <a:gd name="connsiteX4" fmla="*/ 8610449 w 11307831"/>
              <a:gd name="connsiteY4" fmla="*/ 133974 h 711002"/>
              <a:gd name="connsiteX5" fmla="*/ 8577367 w 11307831"/>
              <a:gd name="connsiteY5" fmla="*/ 710356 h 711002"/>
              <a:gd name="connsiteX6" fmla="*/ 8871770 w 11307831"/>
              <a:gd name="connsiteY6" fmla="*/ 623 h 711002"/>
              <a:gd name="connsiteX7" fmla="*/ 8858608 w 11307831"/>
              <a:gd name="connsiteY7" fmla="*/ 579209 h 711002"/>
              <a:gd name="connsiteX8" fmla="*/ 9022061 w 11307831"/>
              <a:gd name="connsiteY8" fmla="*/ 251033 h 711002"/>
              <a:gd name="connsiteX9" fmla="*/ 9026569 w 11307831"/>
              <a:gd name="connsiteY9" fmla="*/ 534183 h 711002"/>
              <a:gd name="connsiteX10" fmla="*/ 9177310 w 11307831"/>
              <a:gd name="connsiteY10" fmla="*/ 307943 h 711002"/>
              <a:gd name="connsiteX11" fmla="*/ 9420609 w 11307831"/>
              <a:gd name="connsiteY11" fmla="*/ 434289 h 711002"/>
              <a:gd name="connsiteX12" fmla="*/ 11307831 w 11307831"/>
              <a:gd name="connsiteY12" fmla="*/ 401450 h 711002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7310 w 11307831"/>
              <a:gd name="connsiteY10" fmla="*/ 307945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59642 w 11307831"/>
              <a:gd name="connsiteY10" fmla="*/ 315110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11307831 w 11307831"/>
              <a:gd name="connsiteY12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420609 w 11307831"/>
              <a:gd name="connsiteY11" fmla="*/ 434291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67603 w 11307831"/>
              <a:gd name="connsiteY11" fmla="*/ 434291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406789 w 11307831"/>
              <a:gd name="connsiteY2" fmla="*/ 302905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4 w 11307831"/>
              <a:gd name="connsiteY2" fmla="*/ 295742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3784 w 11307831"/>
              <a:gd name="connsiteY2" fmla="*/ 317234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59675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0780 w 11307831"/>
              <a:gd name="connsiteY2" fmla="*/ 345889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294891 w 11307831"/>
              <a:gd name="connsiteY2" fmla="*/ 367381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01452 h 711004"/>
              <a:gd name="connsiteX0" fmla="*/ 0 w 11307831"/>
              <a:gd name="connsiteY0" fmla="*/ 367378 h 711004"/>
              <a:gd name="connsiteX1" fmla="*/ 7827437 w 11307831"/>
              <a:gd name="connsiteY1" fmla="*/ 361101 h 711004"/>
              <a:gd name="connsiteX2" fmla="*/ 8306670 w 11307831"/>
              <a:gd name="connsiteY2" fmla="*/ 338726 h 711004"/>
              <a:gd name="connsiteX3" fmla="*/ 8448524 w 11307831"/>
              <a:gd name="connsiteY3" fmla="*/ 467351 h 711004"/>
              <a:gd name="connsiteX4" fmla="*/ 8610449 w 11307831"/>
              <a:gd name="connsiteY4" fmla="*/ 133976 h 711004"/>
              <a:gd name="connsiteX5" fmla="*/ 8577367 w 11307831"/>
              <a:gd name="connsiteY5" fmla="*/ 710358 h 711004"/>
              <a:gd name="connsiteX6" fmla="*/ 8871770 w 11307831"/>
              <a:gd name="connsiteY6" fmla="*/ 625 h 711004"/>
              <a:gd name="connsiteX7" fmla="*/ 8858608 w 11307831"/>
              <a:gd name="connsiteY7" fmla="*/ 579211 h 711004"/>
              <a:gd name="connsiteX8" fmla="*/ 9022061 w 11307831"/>
              <a:gd name="connsiteY8" fmla="*/ 251035 h 711004"/>
              <a:gd name="connsiteX9" fmla="*/ 9026569 w 11307831"/>
              <a:gd name="connsiteY9" fmla="*/ 534185 h 711004"/>
              <a:gd name="connsiteX10" fmla="*/ 9171421 w 11307831"/>
              <a:gd name="connsiteY10" fmla="*/ 322273 h 711004"/>
              <a:gd name="connsiteX11" fmla="*/ 9308708 w 11307831"/>
              <a:gd name="connsiteY11" fmla="*/ 427128 h 711004"/>
              <a:gd name="connsiteX12" fmla="*/ 9558652 w 11307831"/>
              <a:gd name="connsiteY12" fmla="*/ 430110 h 711004"/>
              <a:gd name="connsiteX13" fmla="*/ 11307831 w 11307831"/>
              <a:gd name="connsiteY13" fmla="*/ 430107 h 711004"/>
              <a:gd name="connsiteX0" fmla="*/ 0 w 11307831"/>
              <a:gd name="connsiteY0" fmla="*/ 367378 h 710984"/>
              <a:gd name="connsiteX1" fmla="*/ 7827437 w 11307831"/>
              <a:gd name="connsiteY1" fmla="*/ 361101 h 710984"/>
              <a:gd name="connsiteX2" fmla="*/ 8306670 w 11307831"/>
              <a:gd name="connsiteY2" fmla="*/ 338726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7437 w 11307831"/>
              <a:gd name="connsiteY1" fmla="*/ 361101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09770 w 11307831"/>
              <a:gd name="connsiteY1" fmla="*/ 44706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84"/>
              <a:gd name="connsiteX1" fmla="*/ 7821549 w 11307831"/>
              <a:gd name="connsiteY1" fmla="*/ 425574 h 710984"/>
              <a:gd name="connsiteX2" fmla="*/ 8300781 w 11307831"/>
              <a:gd name="connsiteY2" fmla="*/ 446180 h 710984"/>
              <a:gd name="connsiteX3" fmla="*/ 8424966 w 11307831"/>
              <a:gd name="connsiteY3" fmla="*/ 574806 h 710984"/>
              <a:gd name="connsiteX4" fmla="*/ 8610449 w 11307831"/>
              <a:gd name="connsiteY4" fmla="*/ 133976 h 710984"/>
              <a:gd name="connsiteX5" fmla="*/ 8577367 w 11307831"/>
              <a:gd name="connsiteY5" fmla="*/ 710358 h 710984"/>
              <a:gd name="connsiteX6" fmla="*/ 8871770 w 11307831"/>
              <a:gd name="connsiteY6" fmla="*/ 625 h 710984"/>
              <a:gd name="connsiteX7" fmla="*/ 8858608 w 11307831"/>
              <a:gd name="connsiteY7" fmla="*/ 579211 h 710984"/>
              <a:gd name="connsiteX8" fmla="*/ 9022061 w 11307831"/>
              <a:gd name="connsiteY8" fmla="*/ 251035 h 710984"/>
              <a:gd name="connsiteX9" fmla="*/ 9026569 w 11307831"/>
              <a:gd name="connsiteY9" fmla="*/ 534185 h 710984"/>
              <a:gd name="connsiteX10" fmla="*/ 9171421 w 11307831"/>
              <a:gd name="connsiteY10" fmla="*/ 322273 h 710984"/>
              <a:gd name="connsiteX11" fmla="*/ 9308708 w 11307831"/>
              <a:gd name="connsiteY11" fmla="*/ 427128 h 710984"/>
              <a:gd name="connsiteX12" fmla="*/ 9558652 w 11307831"/>
              <a:gd name="connsiteY12" fmla="*/ 430110 h 710984"/>
              <a:gd name="connsiteX13" fmla="*/ 11307831 w 11307831"/>
              <a:gd name="connsiteY13" fmla="*/ 430107 h 710984"/>
              <a:gd name="connsiteX0" fmla="*/ 0 w 11307831"/>
              <a:gd name="connsiteY0" fmla="*/ 367378 h 710979"/>
              <a:gd name="connsiteX1" fmla="*/ 7821549 w 11307831"/>
              <a:gd name="connsiteY1" fmla="*/ 425574 h 710979"/>
              <a:gd name="connsiteX2" fmla="*/ 8300781 w 11307831"/>
              <a:gd name="connsiteY2" fmla="*/ 446180 h 710979"/>
              <a:gd name="connsiteX3" fmla="*/ 8395518 w 11307831"/>
              <a:gd name="connsiteY3" fmla="*/ 603460 h 710979"/>
              <a:gd name="connsiteX4" fmla="*/ 8610449 w 11307831"/>
              <a:gd name="connsiteY4" fmla="*/ 133976 h 710979"/>
              <a:gd name="connsiteX5" fmla="*/ 8577367 w 11307831"/>
              <a:gd name="connsiteY5" fmla="*/ 710358 h 710979"/>
              <a:gd name="connsiteX6" fmla="*/ 8871770 w 11307831"/>
              <a:gd name="connsiteY6" fmla="*/ 625 h 710979"/>
              <a:gd name="connsiteX7" fmla="*/ 8858608 w 11307831"/>
              <a:gd name="connsiteY7" fmla="*/ 579211 h 710979"/>
              <a:gd name="connsiteX8" fmla="*/ 9022061 w 11307831"/>
              <a:gd name="connsiteY8" fmla="*/ 251035 h 710979"/>
              <a:gd name="connsiteX9" fmla="*/ 9026569 w 11307831"/>
              <a:gd name="connsiteY9" fmla="*/ 534185 h 710979"/>
              <a:gd name="connsiteX10" fmla="*/ 9171421 w 11307831"/>
              <a:gd name="connsiteY10" fmla="*/ 322273 h 710979"/>
              <a:gd name="connsiteX11" fmla="*/ 9308708 w 11307831"/>
              <a:gd name="connsiteY11" fmla="*/ 427128 h 710979"/>
              <a:gd name="connsiteX12" fmla="*/ 9558652 w 11307831"/>
              <a:gd name="connsiteY12" fmla="*/ 430110 h 710979"/>
              <a:gd name="connsiteX13" fmla="*/ 11307831 w 11307831"/>
              <a:gd name="connsiteY13" fmla="*/ 430107 h 710979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300781 w 11307831"/>
              <a:gd name="connsiteY2" fmla="*/ 446180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294891 w 11307831"/>
              <a:gd name="connsiteY2" fmla="*/ 467670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21549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06670 w 11307831"/>
              <a:gd name="connsiteY2" fmla="*/ 489162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81"/>
              <a:gd name="connsiteX1" fmla="*/ 7892223 w 11307831"/>
              <a:gd name="connsiteY1" fmla="*/ 425574 h 710981"/>
              <a:gd name="connsiteX2" fmla="*/ 8318449 w 11307831"/>
              <a:gd name="connsiteY2" fmla="*/ 481999 h 710981"/>
              <a:gd name="connsiteX3" fmla="*/ 8371960 w 11307831"/>
              <a:gd name="connsiteY3" fmla="*/ 596296 h 710981"/>
              <a:gd name="connsiteX4" fmla="*/ 8610449 w 11307831"/>
              <a:gd name="connsiteY4" fmla="*/ 133976 h 710981"/>
              <a:gd name="connsiteX5" fmla="*/ 8577367 w 11307831"/>
              <a:gd name="connsiteY5" fmla="*/ 710358 h 710981"/>
              <a:gd name="connsiteX6" fmla="*/ 8871770 w 11307831"/>
              <a:gd name="connsiteY6" fmla="*/ 625 h 710981"/>
              <a:gd name="connsiteX7" fmla="*/ 8858608 w 11307831"/>
              <a:gd name="connsiteY7" fmla="*/ 579211 h 710981"/>
              <a:gd name="connsiteX8" fmla="*/ 9022061 w 11307831"/>
              <a:gd name="connsiteY8" fmla="*/ 251035 h 710981"/>
              <a:gd name="connsiteX9" fmla="*/ 9026569 w 11307831"/>
              <a:gd name="connsiteY9" fmla="*/ 534185 h 710981"/>
              <a:gd name="connsiteX10" fmla="*/ 9171421 w 11307831"/>
              <a:gd name="connsiteY10" fmla="*/ 322273 h 710981"/>
              <a:gd name="connsiteX11" fmla="*/ 9308708 w 11307831"/>
              <a:gd name="connsiteY11" fmla="*/ 427128 h 710981"/>
              <a:gd name="connsiteX12" fmla="*/ 9558652 w 11307831"/>
              <a:gd name="connsiteY12" fmla="*/ 430110 h 710981"/>
              <a:gd name="connsiteX13" fmla="*/ 11307831 w 11307831"/>
              <a:gd name="connsiteY13" fmla="*/ 430107 h 710981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18449 w 11307831"/>
              <a:gd name="connsiteY2" fmla="*/ 481999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283112 w 11307831"/>
              <a:gd name="connsiteY2" fmla="*/ 481999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6"/>
              <a:gd name="connsiteX1" fmla="*/ 7892223 w 11307831"/>
              <a:gd name="connsiteY1" fmla="*/ 425574 h 710976"/>
              <a:gd name="connsiteX2" fmla="*/ 8300781 w 11307831"/>
              <a:gd name="connsiteY2" fmla="*/ 446180 h 710976"/>
              <a:gd name="connsiteX3" fmla="*/ 8354292 w 11307831"/>
              <a:gd name="connsiteY3" fmla="*/ 624951 h 710976"/>
              <a:gd name="connsiteX4" fmla="*/ 8610449 w 11307831"/>
              <a:gd name="connsiteY4" fmla="*/ 133976 h 710976"/>
              <a:gd name="connsiteX5" fmla="*/ 8577367 w 11307831"/>
              <a:gd name="connsiteY5" fmla="*/ 710358 h 710976"/>
              <a:gd name="connsiteX6" fmla="*/ 8871770 w 11307831"/>
              <a:gd name="connsiteY6" fmla="*/ 625 h 710976"/>
              <a:gd name="connsiteX7" fmla="*/ 8858608 w 11307831"/>
              <a:gd name="connsiteY7" fmla="*/ 579211 h 710976"/>
              <a:gd name="connsiteX8" fmla="*/ 9022061 w 11307831"/>
              <a:gd name="connsiteY8" fmla="*/ 251035 h 710976"/>
              <a:gd name="connsiteX9" fmla="*/ 9026569 w 11307831"/>
              <a:gd name="connsiteY9" fmla="*/ 534185 h 710976"/>
              <a:gd name="connsiteX10" fmla="*/ 9171421 w 11307831"/>
              <a:gd name="connsiteY10" fmla="*/ 322273 h 710976"/>
              <a:gd name="connsiteX11" fmla="*/ 9308708 w 11307831"/>
              <a:gd name="connsiteY11" fmla="*/ 427128 h 710976"/>
              <a:gd name="connsiteX12" fmla="*/ 9558652 w 11307831"/>
              <a:gd name="connsiteY12" fmla="*/ 430110 h 710976"/>
              <a:gd name="connsiteX13" fmla="*/ 11307831 w 11307831"/>
              <a:gd name="connsiteY13" fmla="*/ 430107 h 710976"/>
              <a:gd name="connsiteX0" fmla="*/ 0 w 11307831"/>
              <a:gd name="connsiteY0" fmla="*/ 367378 h 710970"/>
              <a:gd name="connsiteX1" fmla="*/ 7892223 w 11307831"/>
              <a:gd name="connsiteY1" fmla="*/ 425574 h 710970"/>
              <a:gd name="connsiteX2" fmla="*/ 8300781 w 11307831"/>
              <a:gd name="connsiteY2" fmla="*/ 446180 h 710970"/>
              <a:gd name="connsiteX3" fmla="*/ 8389629 w 11307831"/>
              <a:gd name="connsiteY3" fmla="*/ 660768 h 710970"/>
              <a:gd name="connsiteX4" fmla="*/ 8610449 w 11307831"/>
              <a:gd name="connsiteY4" fmla="*/ 133976 h 710970"/>
              <a:gd name="connsiteX5" fmla="*/ 8577367 w 11307831"/>
              <a:gd name="connsiteY5" fmla="*/ 710358 h 710970"/>
              <a:gd name="connsiteX6" fmla="*/ 8871770 w 11307831"/>
              <a:gd name="connsiteY6" fmla="*/ 625 h 710970"/>
              <a:gd name="connsiteX7" fmla="*/ 8858608 w 11307831"/>
              <a:gd name="connsiteY7" fmla="*/ 579211 h 710970"/>
              <a:gd name="connsiteX8" fmla="*/ 9022061 w 11307831"/>
              <a:gd name="connsiteY8" fmla="*/ 251035 h 710970"/>
              <a:gd name="connsiteX9" fmla="*/ 9026569 w 11307831"/>
              <a:gd name="connsiteY9" fmla="*/ 534185 h 710970"/>
              <a:gd name="connsiteX10" fmla="*/ 9171421 w 11307831"/>
              <a:gd name="connsiteY10" fmla="*/ 322273 h 710970"/>
              <a:gd name="connsiteX11" fmla="*/ 9308708 w 11307831"/>
              <a:gd name="connsiteY11" fmla="*/ 427128 h 710970"/>
              <a:gd name="connsiteX12" fmla="*/ 9558652 w 11307831"/>
              <a:gd name="connsiteY12" fmla="*/ 430110 h 710970"/>
              <a:gd name="connsiteX13" fmla="*/ 11307831 w 11307831"/>
              <a:gd name="connsiteY13" fmla="*/ 430107 h 710970"/>
              <a:gd name="connsiteX0" fmla="*/ 0 w 11307831"/>
              <a:gd name="connsiteY0" fmla="*/ 367378 h 710970"/>
              <a:gd name="connsiteX1" fmla="*/ 7892223 w 11307831"/>
              <a:gd name="connsiteY1" fmla="*/ 425574 h 710970"/>
              <a:gd name="connsiteX2" fmla="*/ 8294893 w 11307831"/>
              <a:gd name="connsiteY2" fmla="*/ 424688 h 710970"/>
              <a:gd name="connsiteX3" fmla="*/ 8389629 w 11307831"/>
              <a:gd name="connsiteY3" fmla="*/ 660768 h 710970"/>
              <a:gd name="connsiteX4" fmla="*/ 8610449 w 11307831"/>
              <a:gd name="connsiteY4" fmla="*/ 133976 h 710970"/>
              <a:gd name="connsiteX5" fmla="*/ 8577367 w 11307831"/>
              <a:gd name="connsiteY5" fmla="*/ 710358 h 710970"/>
              <a:gd name="connsiteX6" fmla="*/ 8871770 w 11307831"/>
              <a:gd name="connsiteY6" fmla="*/ 625 h 710970"/>
              <a:gd name="connsiteX7" fmla="*/ 8858608 w 11307831"/>
              <a:gd name="connsiteY7" fmla="*/ 579211 h 710970"/>
              <a:gd name="connsiteX8" fmla="*/ 9022061 w 11307831"/>
              <a:gd name="connsiteY8" fmla="*/ 251035 h 710970"/>
              <a:gd name="connsiteX9" fmla="*/ 9026569 w 11307831"/>
              <a:gd name="connsiteY9" fmla="*/ 534185 h 710970"/>
              <a:gd name="connsiteX10" fmla="*/ 9171421 w 11307831"/>
              <a:gd name="connsiteY10" fmla="*/ 322273 h 710970"/>
              <a:gd name="connsiteX11" fmla="*/ 9308708 w 11307831"/>
              <a:gd name="connsiteY11" fmla="*/ 427128 h 710970"/>
              <a:gd name="connsiteX12" fmla="*/ 9558652 w 11307831"/>
              <a:gd name="connsiteY12" fmla="*/ 430110 h 710970"/>
              <a:gd name="connsiteX13" fmla="*/ 11307831 w 11307831"/>
              <a:gd name="connsiteY13" fmla="*/ 430107 h 710970"/>
              <a:gd name="connsiteX0" fmla="*/ 0 w 11337279"/>
              <a:gd name="connsiteY0" fmla="*/ 410361 h 710970"/>
              <a:gd name="connsiteX1" fmla="*/ 7921671 w 11337279"/>
              <a:gd name="connsiteY1" fmla="*/ 425574 h 710970"/>
              <a:gd name="connsiteX2" fmla="*/ 8324341 w 11337279"/>
              <a:gd name="connsiteY2" fmla="*/ 424688 h 710970"/>
              <a:gd name="connsiteX3" fmla="*/ 8419077 w 11337279"/>
              <a:gd name="connsiteY3" fmla="*/ 660768 h 710970"/>
              <a:gd name="connsiteX4" fmla="*/ 8639897 w 11337279"/>
              <a:gd name="connsiteY4" fmla="*/ 133976 h 710970"/>
              <a:gd name="connsiteX5" fmla="*/ 8606815 w 11337279"/>
              <a:gd name="connsiteY5" fmla="*/ 710358 h 710970"/>
              <a:gd name="connsiteX6" fmla="*/ 8901218 w 11337279"/>
              <a:gd name="connsiteY6" fmla="*/ 625 h 710970"/>
              <a:gd name="connsiteX7" fmla="*/ 8888056 w 11337279"/>
              <a:gd name="connsiteY7" fmla="*/ 579211 h 710970"/>
              <a:gd name="connsiteX8" fmla="*/ 9051509 w 11337279"/>
              <a:gd name="connsiteY8" fmla="*/ 251035 h 710970"/>
              <a:gd name="connsiteX9" fmla="*/ 9056017 w 11337279"/>
              <a:gd name="connsiteY9" fmla="*/ 534185 h 710970"/>
              <a:gd name="connsiteX10" fmla="*/ 9200869 w 11337279"/>
              <a:gd name="connsiteY10" fmla="*/ 322273 h 710970"/>
              <a:gd name="connsiteX11" fmla="*/ 9338156 w 11337279"/>
              <a:gd name="connsiteY11" fmla="*/ 427128 h 710970"/>
              <a:gd name="connsiteX12" fmla="*/ 9588100 w 11337279"/>
              <a:gd name="connsiteY12" fmla="*/ 430110 h 710970"/>
              <a:gd name="connsiteX13" fmla="*/ 11337279 w 11337279"/>
              <a:gd name="connsiteY13" fmla="*/ 430107 h 710970"/>
              <a:gd name="connsiteX0" fmla="*/ 0 w 11366726"/>
              <a:gd name="connsiteY0" fmla="*/ 431852 h 710970"/>
              <a:gd name="connsiteX1" fmla="*/ 7951118 w 11366726"/>
              <a:gd name="connsiteY1" fmla="*/ 425574 h 710970"/>
              <a:gd name="connsiteX2" fmla="*/ 8353788 w 11366726"/>
              <a:gd name="connsiteY2" fmla="*/ 424688 h 710970"/>
              <a:gd name="connsiteX3" fmla="*/ 8448524 w 11366726"/>
              <a:gd name="connsiteY3" fmla="*/ 660768 h 710970"/>
              <a:gd name="connsiteX4" fmla="*/ 8669344 w 11366726"/>
              <a:gd name="connsiteY4" fmla="*/ 133976 h 710970"/>
              <a:gd name="connsiteX5" fmla="*/ 8636262 w 11366726"/>
              <a:gd name="connsiteY5" fmla="*/ 710358 h 710970"/>
              <a:gd name="connsiteX6" fmla="*/ 8930665 w 11366726"/>
              <a:gd name="connsiteY6" fmla="*/ 625 h 710970"/>
              <a:gd name="connsiteX7" fmla="*/ 8917503 w 11366726"/>
              <a:gd name="connsiteY7" fmla="*/ 579211 h 710970"/>
              <a:gd name="connsiteX8" fmla="*/ 9080956 w 11366726"/>
              <a:gd name="connsiteY8" fmla="*/ 251035 h 710970"/>
              <a:gd name="connsiteX9" fmla="*/ 9085464 w 11366726"/>
              <a:gd name="connsiteY9" fmla="*/ 534185 h 710970"/>
              <a:gd name="connsiteX10" fmla="*/ 9230316 w 11366726"/>
              <a:gd name="connsiteY10" fmla="*/ 322273 h 710970"/>
              <a:gd name="connsiteX11" fmla="*/ 9367603 w 11366726"/>
              <a:gd name="connsiteY11" fmla="*/ 427128 h 710970"/>
              <a:gd name="connsiteX12" fmla="*/ 9617547 w 11366726"/>
              <a:gd name="connsiteY12" fmla="*/ 430110 h 710970"/>
              <a:gd name="connsiteX13" fmla="*/ 11366726 w 11366726"/>
              <a:gd name="connsiteY13" fmla="*/ 430107 h 710970"/>
              <a:gd name="connsiteX0" fmla="*/ 0 w 11366726"/>
              <a:gd name="connsiteY0" fmla="*/ 431852 h 711817"/>
              <a:gd name="connsiteX1" fmla="*/ 7951118 w 11366726"/>
              <a:gd name="connsiteY1" fmla="*/ 425574 h 711817"/>
              <a:gd name="connsiteX2" fmla="*/ 8353788 w 11366726"/>
              <a:gd name="connsiteY2" fmla="*/ 424688 h 711817"/>
              <a:gd name="connsiteX3" fmla="*/ 8448524 w 11366726"/>
              <a:gd name="connsiteY3" fmla="*/ 660768 h 711817"/>
              <a:gd name="connsiteX4" fmla="*/ 8669345 w 11366726"/>
              <a:gd name="connsiteY4" fmla="*/ 198450 h 711817"/>
              <a:gd name="connsiteX5" fmla="*/ 8636262 w 11366726"/>
              <a:gd name="connsiteY5" fmla="*/ 710358 h 711817"/>
              <a:gd name="connsiteX6" fmla="*/ 8930665 w 11366726"/>
              <a:gd name="connsiteY6" fmla="*/ 625 h 711817"/>
              <a:gd name="connsiteX7" fmla="*/ 8917503 w 11366726"/>
              <a:gd name="connsiteY7" fmla="*/ 579211 h 711817"/>
              <a:gd name="connsiteX8" fmla="*/ 9080956 w 11366726"/>
              <a:gd name="connsiteY8" fmla="*/ 251035 h 711817"/>
              <a:gd name="connsiteX9" fmla="*/ 9085464 w 11366726"/>
              <a:gd name="connsiteY9" fmla="*/ 534185 h 711817"/>
              <a:gd name="connsiteX10" fmla="*/ 9230316 w 11366726"/>
              <a:gd name="connsiteY10" fmla="*/ 322273 h 711817"/>
              <a:gd name="connsiteX11" fmla="*/ 9367603 w 11366726"/>
              <a:gd name="connsiteY11" fmla="*/ 427128 h 711817"/>
              <a:gd name="connsiteX12" fmla="*/ 9617547 w 11366726"/>
              <a:gd name="connsiteY12" fmla="*/ 430110 h 711817"/>
              <a:gd name="connsiteX13" fmla="*/ 11366726 w 11366726"/>
              <a:gd name="connsiteY13" fmla="*/ 430107 h 711817"/>
              <a:gd name="connsiteX0" fmla="*/ 0 w 11366726"/>
              <a:gd name="connsiteY0" fmla="*/ 431852 h 711817"/>
              <a:gd name="connsiteX1" fmla="*/ 7951118 w 11366726"/>
              <a:gd name="connsiteY1" fmla="*/ 425574 h 711817"/>
              <a:gd name="connsiteX2" fmla="*/ 8353788 w 11366726"/>
              <a:gd name="connsiteY2" fmla="*/ 424688 h 711817"/>
              <a:gd name="connsiteX3" fmla="*/ 8448524 w 11366726"/>
              <a:gd name="connsiteY3" fmla="*/ 660768 h 711817"/>
              <a:gd name="connsiteX4" fmla="*/ 8651677 w 11366726"/>
              <a:gd name="connsiteY4" fmla="*/ 198450 h 711817"/>
              <a:gd name="connsiteX5" fmla="*/ 8636262 w 11366726"/>
              <a:gd name="connsiteY5" fmla="*/ 710358 h 711817"/>
              <a:gd name="connsiteX6" fmla="*/ 8930665 w 11366726"/>
              <a:gd name="connsiteY6" fmla="*/ 625 h 711817"/>
              <a:gd name="connsiteX7" fmla="*/ 8917503 w 11366726"/>
              <a:gd name="connsiteY7" fmla="*/ 579211 h 711817"/>
              <a:gd name="connsiteX8" fmla="*/ 9080956 w 11366726"/>
              <a:gd name="connsiteY8" fmla="*/ 251035 h 711817"/>
              <a:gd name="connsiteX9" fmla="*/ 9085464 w 11366726"/>
              <a:gd name="connsiteY9" fmla="*/ 534185 h 711817"/>
              <a:gd name="connsiteX10" fmla="*/ 9230316 w 11366726"/>
              <a:gd name="connsiteY10" fmla="*/ 322273 h 711817"/>
              <a:gd name="connsiteX11" fmla="*/ 9367603 w 11366726"/>
              <a:gd name="connsiteY11" fmla="*/ 427128 h 711817"/>
              <a:gd name="connsiteX12" fmla="*/ 9617547 w 11366726"/>
              <a:gd name="connsiteY12" fmla="*/ 430110 h 711817"/>
              <a:gd name="connsiteX13" fmla="*/ 11366726 w 11366726"/>
              <a:gd name="connsiteY13" fmla="*/ 430107 h 711817"/>
              <a:gd name="connsiteX0" fmla="*/ 0 w 11366726"/>
              <a:gd name="connsiteY0" fmla="*/ 433659 h 849486"/>
              <a:gd name="connsiteX1" fmla="*/ 7951118 w 11366726"/>
              <a:gd name="connsiteY1" fmla="*/ 427381 h 849486"/>
              <a:gd name="connsiteX2" fmla="*/ 8353788 w 11366726"/>
              <a:gd name="connsiteY2" fmla="*/ 426495 h 849486"/>
              <a:gd name="connsiteX3" fmla="*/ 8448524 w 11366726"/>
              <a:gd name="connsiteY3" fmla="*/ 662575 h 849486"/>
              <a:gd name="connsiteX4" fmla="*/ 8651677 w 11366726"/>
              <a:gd name="connsiteY4" fmla="*/ 200257 h 849486"/>
              <a:gd name="connsiteX5" fmla="*/ 8600925 w 11366726"/>
              <a:gd name="connsiteY5" fmla="*/ 848274 h 849486"/>
              <a:gd name="connsiteX6" fmla="*/ 8930665 w 11366726"/>
              <a:gd name="connsiteY6" fmla="*/ 2432 h 849486"/>
              <a:gd name="connsiteX7" fmla="*/ 8917503 w 11366726"/>
              <a:gd name="connsiteY7" fmla="*/ 581018 h 849486"/>
              <a:gd name="connsiteX8" fmla="*/ 9080956 w 11366726"/>
              <a:gd name="connsiteY8" fmla="*/ 252842 h 849486"/>
              <a:gd name="connsiteX9" fmla="*/ 9085464 w 11366726"/>
              <a:gd name="connsiteY9" fmla="*/ 535992 h 849486"/>
              <a:gd name="connsiteX10" fmla="*/ 9230316 w 11366726"/>
              <a:gd name="connsiteY10" fmla="*/ 324080 h 849486"/>
              <a:gd name="connsiteX11" fmla="*/ 9367603 w 11366726"/>
              <a:gd name="connsiteY11" fmla="*/ 428935 h 849486"/>
              <a:gd name="connsiteX12" fmla="*/ 9617547 w 11366726"/>
              <a:gd name="connsiteY12" fmla="*/ 431917 h 849486"/>
              <a:gd name="connsiteX13" fmla="*/ 11366726 w 11366726"/>
              <a:gd name="connsiteY13" fmla="*/ 431914 h 849486"/>
              <a:gd name="connsiteX0" fmla="*/ 538951 w 11905677"/>
              <a:gd name="connsiteY0" fmla="*/ 433659 h 849486"/>
              <a:gd name="connsiteX1" fmla="*/ 603737 w 11905677"/>
              <a:gd name="connsiteY1" fmla="*/ 431917 h 849486"/>
              <a:gd name="connsiteX2" fmla="*/ 8490069 w 11905677"/>
              <a:gd name="connsiteY2" fmla="*/ 427381 h 849486"/>
              <a:gd name="connsiteX3" fmla="*/ 8892739 w 11905677"/>
              <a:gd name="connsiteY3" fmla="*/ 426495 h 849486"/>
              <a:gd name="connsiteX4" fmla="*/ 8987475 w 11905677"/>
              <a:gd name="connsiteY4" fmla="*/ 662575 h 849486"/>
              <a:gd name="connsiteX5" fmla="*/ 9190628 w 11905677"/>
              <a:gd name="connsiteY5" fmla="*/ 200257 h 849486"/>
              <a:gd name="connsiteX6" fmla="*/ 9139876 w 11905677"/>
              <a:gd name="connsiteY6" fmla="*/ 848274 h 849486"/>
              <a:gd name="connsiteX7" fmla="*/ 9469616 w 11905677"/>
              <a:gd name="connsiteY7" fmla="*/ 2432 h 849486"/>
              <a:gd name="connsiteX8" fmla="*/ 9456454 w 11905677"/>
              <a:gd name="connsiteY8" fmla="*/ 581018 h 849486"/>
              <a:gd name="connsiteX9" fmla="*/ 9619907 w 11905677"/>
              <a:gd name="connsiteY9" fmla="*/ 252842 h 849486"/>
              <a:gd name="connsiteX10" fmla="*/ 9624415 w 11905677"/>
              <a:gd name="connsiteY10" fmla="*/ 535992 h 849486"/>
              <a:gd name="connsiteX11" fmla="*/ 9769267 w 11905677"/>
              <a:gd name="connsiteY11" fmla="*/ 324080 h 849486"/>
              <a:gd name="connsiteX12" fmla="*/ 9906554 w 11905677"/>
              <a:gd name="connsiteY12" fmla="*/ 428935 h 849486"/>
              <a:gd name="connsiteX13" fmla="*/ 10156498 w 11905677"/>
              <a:gd name="connsiteY13" fmla="*/ 431917 h 849486"/>
              <a:gd name="connsiteX14" fmla="*/ 11905677 w 11905677"/>
              <a:gd name="connsiteY14" fmla="*/ 431914 h 849486"/>
              <a:gd name="connsiteX0" fmla="*/ 0 w 11301940"/>
              <a:gd name="connsiteY0" fmla="*/ 431917 h 849486"/>
              <a:gd name="connsiteX1" fmla="*/ 7886332 w 11301940"/>
              <a:gd name="connsiteY1" fmla="*/ 427381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13053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63200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7880442 w 11301940"/>
              <a:gd name="connsiteY1" fmla="*/ 434545 h 849486"/>
              <a:gd name="connsiteX2" fmla="*/ 8289002 w 11301940"/>
              <a:gd name="connsiteY2" fmla="*/ 426495 h 849486"/>
              <a:gd name="connsiteX3" fmla="*/ 8383738 w 11301940"/>
              <a:gd name="connsiteY3" fmla="*/ 662575 h 849486"/>
              <a:gd name="connsiteX4" fmla="*/ 8586891 w 11301940"/>
              <a:gd name="connsiteY4" fmla="*/ 200257 h 849486"/>
              <a:gd name="connsiteX5" fmla="*/ 8536139 w 11301940"/>
              <a:gd name="connsiteY5" fmla="*/ 848274 h 849486"/>
              <a:gd name="connsiteX6" fmla="*/ 8865879 w 11301940"/>
              <a:gd name="connsiteY6" fmla="*/ 2432 h 849486"/>
              <a:gd name="connsiteX7" fmla="*/ 8852717 w 11301940"/>
              <a:gd name="connsiteY7" fmla="*/ 581018 h 849486"/>
              <a:gd name="connsiteX8" fmla="*/ 9016170 w 11301940"/>
              <a:gd name="connsiteY8" fmla="*/ 252842 h 849486"/>
              <a:gd name="connsiteX9" fmla="*/ 9020678 w 11301940"/>
              <a:gd name="connsiteY9" fmla="*/ 535992 h 849486"/>
              <a:gd name="connsiteX10" fmla="*/ 9165530 w 11301940"/>
              <a:gd name="connsiteY10" fmla="*/ 324080 h 849486"/>
              <a:gd name="connsiteX11" fmla="*/ 9302817 w 11301940"/>
              <a:gd name="connsiteY11" fmla="*/ 428935 h 849486"/>
              <a:gd name="connsiteX12" fmla="*/ 9552761 w 11301940"/>
              <a:gd name="connsiteY12" fmla="*/ 431917 h 849486"/>
              <a:gd name="connsiteX13" fmla="*/ 11301940 w 11301940"/>
              <a:gd name="connsiteY13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7880442 w 11301940"/>
              <a:gd name="connsiteY2" fmla="*/ 434545 h 849486"/>
              <a:gd name="connsiteX3" fmla="*/ 8289002 w 11301940"/>
              <a:gd name="connsiteY3" fmla="*/ 426495 h 849486"/>
              <a:gd name="connsiteX4" fmla="*/ 8383738 w 11301940"/>
              <a:gd name="connsiteY4" fmla="*/ 662575 h 849486"/>
              <a:gd name="connsiteX5" fmla="*/ 8586891 w 11301940"/>
              <a:gd name="connsiteY5" fmla="*/ 200257 h 849486"/>
              <a:gd name="connsiteX6" fmla="*/ 8536139 w 11301940"/>
              <a:gd name="connsiteY6" fmla="*/ 848274 h 849486"/>
              <a:gd name="connsiteX7" fmla="*/ 8865879 w 11301940"/>
              <a:gd name="connsiteY7" fmla="*/ 2432 h 849486"/>
              <a:gd name="connsiteX8" fmla="*/ 8852717 w 11301940"/>
              <a:gd name="connsiteY8" fmla="*/ 581018 h 849486"/>
              <a:gd name="connsiteX9" fmla="*/ 9016170 w 11301940"/>
              <a:gd name="connsiteY9" fmla="*/ 252842 h 849486"/>
              <a:gd name="connsiteX10" fmla="*/ 9020678 w 11301940"/>
              <a:gd name="connsiteY10" fmla="*/ 535992 h 849486"/>
              <a:gd name="connsiteX11" fmla="*/ 9165530 w 11301940"/>
              <a:gd name="connsiteY11" fmla="*/ 324080 h 849486"/>
              <a:gd name="connsiteX12" fmla="*/ 9302817 w 11301940"/>
              <a:gd name="connsiteY12" fmla="*/ 428935 h 849486"/>
              <a:gd name="connsiteX13" fmla="*/ 9552761 w 11301940"/>
              <a:gd name="connsiteY13" fmla="*/ 431917 h 849486"/>
              <a:gd name="connsiteX14" fmla="*/ 11301940 w 11301940"/>
              <a:gd name="connsiteY14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880442 w 11301940"/>
              <a:gd name="connsiteY3" fmla="*/ 434545 h 849486"/>
              <a:gd name="connsiteX4" fmla="*/ 8289002 w 11301940"/>
              <a:gd name="connsiteY4" fmla="*/ 426495 h 849486"/>
              <a:gd name="connsiteX5" fmla="*/ 8383738 w 11301940"/>
              <a:gd name="connsiteY5" fmla="*/ 662575 h 849486"/>
              <a:gd name="connsiteX6" fmla="*/ 8586891 w 11301940"/>
              <a:gd name="connsiteY6" fmla="*/ 200257 h 849486"/>
              <a:gd name="connsiteX7" fmla="*/ 8536139 w 11301940"/>
              <a:gd name="connsiteY7" fmla="*/ 848274 h 849486"/>
              <a:gd name="connsiteX8" fmla="*/ 8865879 w 11301940"/>
              <a:gd name="connsiteY8" fmla="*/ 2432 h 849486"/>
              <a:gd name="connsiteX9" fmla="*/ 8852717 w 11301940"/>
              <a:gd name="connsiteY9" fmla="*/ 581018 h 849486"/>
              <a:gd name="connsiteX10" fmla="*/ 9016170 w 11301940"/>
              <a:gd name="connsiteY10" fmla="*/ 252842 h 849486"/>
              <a:gd name="connsiteX11" fmla="*/ 9020678 w 11301940"/>
              <a:gd name="connsiteY11" fmla="*/ 535992 h 849486"/>
              <a:gd name="connsiteX12" fmla="*/ 9165530 w 11301940"/>
              <a:gd name="connsiteY12" fmla="*/ 324080 h 849486"/>
              <a:gd name="connsiteX13" fmla="*/ 9302817 w 11301940"/>
              <a:gd name="connsiteY13" fmla="*/ 428935 h 849486"/>
              <a:gd name="connsiteX14" fmla="*/ 9552761 w 11301940"/>
              <a:gd name="connsiteY14" fmla="*/ 431917 h 849486"/>
              <a:gd name="connsiteX15" fmla="*/ 11301940 w 11301940"/>
              <a:gd name="connsiteY15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880442 w 11301940"/>
              <a:gd name="connsiteY4" fmla="*/ 434545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962895 w 11301940"/>
              <a:gd name="connsiteY4" fmla="*/ 434545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7974674 w 11301940"/>
              <a:gd name="connsiteY4" fmla="*/ 420218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9002 w 11301940"/>
              <a:gd name="connsiteY5" fmla="*/ 426495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3113 w 11301940"/>
              <a:gd name="connsiteY5" fmla="*/ 437241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3113 w 11301940"/>
              <a:gd name="connsiteY5" fmla="*/ 447986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0 w 11301940"/>
              <a:gd name="connsiteY0" fmla="*/ 431917 h 849486"/>
              <a:gd name="connsiteX1" fmla="*/ 4808773 w 11301940"/>
              <a:gd name="connsiteY1" fmla="*/ 431917 h 849486"/>
              <a:gd name="connsiteX2" fmla="*/ 6307649 w 11301940"/>
              <a:gd name="connsiteY2" fmla="*/ 431917 h 849486"/>
              <a:gd name="connsiteX3" fmla="*/ 7535609 w 11301940"/>
              <a:gd name="connsiteY3" fmla="*/ 431917 h 849486"/>
              <a:gd name="connsiteX4" fmla="*/ 8010011 w 11301940"/>
              <a:gd name="connsiteY4" fmla="*/ 430964 h 849486"/>
              <a:gd name="connsiteX5" fmla="*/ 8280168 w 11301940"/>
              <a:gd name="connsiteY5" fmla="*/ 462314 h 849486"/>
              <a:gd name="connsiteX6" fmla="*/ 8383738 w 11301940"/>
              <a:gd name="connsiteY6" fmla="*/ 662575 h 849486"/>
              <a:gd name="connsiteX7" fmla="*/ 8586891 w 11301940"/>
              <a:gd name="connsiteY7" fmla="*/ 200257 h 849486"/>
              <a:gd name="connsiteX8" fmla="*/ 8536139 w 11301940"/>
              <a:gd name="connsiteY8" fmla="*/ 848274 h 849486"/>
              <a:gd name="connsiteX9" fmla="*/ 8865879 w 11301940"/>
              <a:gd name="connsiteY9" fmla="*/ 2432 h 849486"/>
              <a:gd name="connsiteX10" fmla="*/ 8852717 w 11301940"/>
              <a:gd name="connsiteY10" fmla="*/ 581018 h 849486"/>
              <a:gd name="connsiteX11" fmla="*/ 9016170 w 11301940"/>
              <a:gd name="connsiteY11" fmla="*/ 252842 h 849486"/>
              <a:gd name="connsiteX12" fmla="*/ 9020678 w 11301940"/>
              <a:gd name="connsiteY12" fmla="*/ 535992 h 849486"/>
              <a:gd name="connsiteX13" fmla="*/ 9165530 w 11301940"/>
              <a:gd name="connsiteY13" fmla="*/ 324080 h 849486"/>
              <a:gd name="connsiteX14" fmla="*/ 9302817 w 11301940"/>
              <a:gd name="connsiteY14" fmla="*/ 428935 h 849486"/>
              <a:gd name="connsiteX15" fmla="*/ 9552761 w 11301940"/>
              <a:gd name="connsiteY15" fmla="*/ 431917 h 849486"/>
              <a:gd name="connsiteX16" fmla="*/ 11301940 w 11301940"/>
              <a:gd name="connsiteY16" fmla="*/ 431914 h 849486"/>
              <a:gd name="connsiteX0" fmla="*/ 6226 w 11308166"/>
              <a:gd name="connsiteY0" fmla="*/ 431917 h 849486"/>
              <a:gd name="connsiteX1" fmla="*/ 0 w 11308166"/>
              <a:gd name="connsiteY1" fmla="*/ 417593 h 849486"/>
              <a:gd name="connsiteX2" fmla="*/ 4814999 w 11308166"/>
              <a:gd name="connsiteY2" fmla="*/ 431917 h 849486"/>
              <a:gd name="connsiteX3" fmla="*/ 6313875 w 11308166"/>
              <a:gd name="connsiteY3" fmla="*/ 431917 h 849486"/>
              <a:gd name="connsiteX4" fmla="*/ 7541835 w 11308166"/>
              <a:gd name="connsiteY4" fmla="*/ 431917 h 849486"/>
              <a:gd name="connsiteX5" fmla="*/ 8016237 w 11308166"/>
              <a:gd name="connsiteY5" fmla="*/ 430964 h 849486"/>
              <a:gd name="connsiteX6" fmla="*/ 8286394 w 11308166"/>
              <a:gd name="connsiteY6" fmla="*/ 462314 h 849486"/>
              <a:gd name="connsiteX7" fmla="*/ 8389964 w 11308166"/>
              <a:gd name="connsiteY7" fmla="*/ 662575 h 849486"/>
              <a:gd name="connsiteX8" fmla="*/ 8593117 w 11308166"/>
              <a:gd name="connsiteY8" fmla="*/ 200257 h 849486"/>
              <a:gd name="connsiteX9" fmla="*/ 8542365 w 11308166"/>
              <a:gd name="connsiteY9" fmla="*/ 848274 h 849486"/>
              <a:gd name="connsiteX10" fmla="*/ 8872105 w 11308166"/>
              <a:gd name="connsiteY10" fmla="*/ 2432 h 849486"/>
              <a:gd name="connsiteX11" fmla="*/ 8858943 w 11308166"/>
              <a:gd name="connsiteY11" fmla="*/ 581018 h 849486"/>
              <a:gd name="connsiteX12" fmla="*/ 9022396 w 11308166"/>
              <a:gd name="connsiteY12" fmla="*/ 252842 h 849486"/>
              <a:gd name="connsiteX13" fmla="*/ 9026904 w 11308166"/>
              <a:gd name="connsiteY13" fmla="*/ 535992 h 849486"/>
              <a:gd name="connsiteX14" fmla="*/ 9171756 w 11308166"/>
              <a:gd name="connsiteY14" fmla="*/ 324080 h 849486"/>
              <a:gd name="connsiteX15" fmla="*/ 9309043 w 11308166"/>
              <a:gd name="connsiteY15" fmla="*/ 428935 h 849486"/>
              <a:gd name="connsiteX16" fmla="*/ 9558987 w 11308166"/>
              <a:gd name="connsiteY16" fmla="*/ 431917 h 849486"/>
              <a:gd name="connsiteX17" fmla="*/ 11308166 w 11308166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57616 w 12556739"/>
              <a:gd name="connsiteY15" fmla="*/ 428935 h 849486"/>
              <a:gd name="connsiteX16" fmla="*/ 10807560 w 12556739"/>
              <a:gd name="connsiteY16" fmla="*/ 431917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69395 w 12556739"/>
              <a:gd name="connsiteY15" fmla="*/ 615190 h 849486"/>
              <a:gd name="connsiteX16" fmla="*/ 10807560 w 12556739"/>
              <a:gd name="connsiteY16" fmla="*/ 431917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69395 w 12556739"/>
              <a:gd name="connsiteY15" fmla="*/ 615190 h 849486"/>
              <a:gd name="connsiteX16" fmla="*/ 11031360 w 12556739"/>
              <a:gd name="connsiteY16" fmla="*/ 71846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1031360 w 12556739"/>
              <a:gd name="connsiteY16" fmla="*/ 71846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503554 h 849486"/>
              <a:gd name="connsiteX17" fmla="*/ 12556739 w 12556739"/>
              <a:gd name="connsiteY17" fmla="*/ 431914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503554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45837 w 12556739"/>
              <a:gd name="connsiteY15" fmla="*/ 744136 h 849486"/>
              <a:gd name="connsiteX16" fmla="*/ 10901791 w 12556739"/>
              <a:gd name="connsiteY16" fmla="*/ 618173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10500 w 12556739"/>
              <a:gd name="connsiteY15" fmla="*/ 629517 h 849486"/>
              <a:gd name="connsiteX16" fmla="*/ 10901791 w 12556739"/>
              <a:gd name="connsiteY16" fmla="*/ 618173 h 849486"/>
              <a:gd name="connsiteX17" fmla="*/ 12556739 w 12556739"/>
              <a:gd name="connsiteY17" fmla="*/ 603842 h 849486"/>
              <a:gd name="connsiteX0" fmla="*/ 1254799 w 12556739"/>
              <a:gd name="connsiteY0" fmla="*/ 431917 h 849486"/>
              <a:gd name="connsiteX1" fmla="*/ 0 w 12556739"/>
              <a:gd name="connsiteY1" fmla="*/ 431920 h 849486"/>
              <a:gd name="connsiteX2" fmla="*/ 6063572 w 12556739"/>
              <a:gd name="connsiteY2" fmla="*/ 431917 h 849486"/>
              <a:gd name="connsiteX3" fmla="*/ 7562448 w 12556739"/>
              <a:gd name="connsiteY3" fmla="*/ 431917 h 849486"/>
              <a:gd name="connsiteX4" fmla="*/ 8790408 w 12556739"/>
              <a:gd name="connsiteY4" fmla="*/ 431917 h 849486"/>
              <a:gd name="connsiteX5" fmla="*/ 9264810 w 12556739"/>
              <a:gd name="connsiteY5" fmla="*/ 430964 h 849486"/>
              <a:gd name="connsiteX6" fmla="*/ 9534967 w 12556739"/>
              <a:gd name="connsiteY6" fmla="*/ 462314 h 849486"/>
              <a:gd name="connsiteX7" fmla="*/ 9638537 w 12556739"/>
              <a:gd name="connsiteY7" fmla="*/ 662575 h 849486"/>
              <a:gd name="connsiteX8" fmla="*/ 9841690 w 12556739"/>
              <a:gd name="connsiteY8" fmla="*/ 200257 h 849486"/>
              <a:gd name="connsiteX9" fmla="*/ 9790938 w 12556739"/>
              <a:gd name="connsiteY9" fmla="*/ 848274 h 849486"/>
              <a:gd name="connsiteX10" fmla="*/ 10120678 w 12556739"/>
              <a:gd name="connsiteY10" fmla="*/ 2432 h 849486"/>
              <a:gd name="connsiteX11" fmla="*/ 10107516 w 12556739"/>
              <a:gd name="connsiteY11" fmla="*/ 581018 h 849486"/>
              <a:gd name="connsiteX12" fmla="*/ 10270969 w 12556739"/>
              <a:gd name="connsiteY12" fmla="*/ 252842 h 849486"/>
              <a:gd name="connsiteX13" fmla="*/ 10275477 w 12556739"/>
              <a:gd name="connsiteY13" fmla="*/ 535992 h 849486"/>
              <a:gd name="connsiteX14" fmla="*/ 10420329 w 12556739"/>
              <a:gd name="connsiteY14" fmla="*/ 324080 h 849486"/>
              <a:gd name="connsiteX15" fmla="*/ 10510500 w 12556739"/>
              <a:gd name="connsiteY15" fmla="*/ 629517 h 849486"/>
              <a:gd name="connsiteX16" fmla="*/ 10901791 w 12556739"/>
              <a:gd name="connsiteY16" fmla="*/ 575191 h 849486"/>
              <a:gd name="connsiteX17" fmla="*/ 12556739 w 12556739"/>
              <a:gd name="connsiteY17" fmla="*/ 603842 h 849486"/>
              <a:gd name="connsiteX0" fmla="*/ 1254799 w 12497844"/>
              <a:gd name="connsiteY0" fmla="*/ 431917 h 849486"/>
              <a:gd name="connsiteX1" fmla="*/ 0 w 12497844"/>
              <a:gd name="connsiteY1" fmla="*/ 431920 h 849486"/>
              <a:gd name="connsiteX2" fmla="*/ 6063572 w 12497844"/>
              <a:gd name="connsiteY2" fmla="*/ 431917 h 849486"/>
              <a:gd name="connsiteX3" fmla="*/ 7562448 w 12497844"/>
              <a:gd name="connsiteY3" fmla="*/ 431917 h 849486"/>
              <a:gd name="connsiteX4" fmla="*/ 8790408 w 12497844"/>
              <a:gd name="connsiteY4" fmla="*/ 431917 h 849486"/>
              <a:gd name="connsiteX5" fmla="*/ 9264810 w 12497844"/>
              <a:gd name="connsiteY5" fmla="*/ 430964 h 849486"/>
              <a:gd name="connsiteX6" fmla="*/ 9534967 w 12497844"/>
              <a:gd name="connsiteY6" fmla="*/ 462314 h 849486"/>
              <a:gd name="connsiteX7" fmla="*/ 9638537 w 12497844"/>
              <a:gd name="connsiteY7" fmla="*/ 662575 h 849486"/>
              <a:gd name="connsiteX8" fmla="*/ 9841690 w 12497844"/>
              <a:gd name="connsiteY8" fmla="*/ 200257 h 849486"/>
              <a:gd name="connsiteX9" fmla="*/ 9790938 w 12497844"/>
              <a:gd name="connsiteY9" fmla="*/ 848274 h 849486"/>
              <a:gd name="connsiteX10" fmla="*/ 10120678 w 12497844"/>
              <a:gd name="connsiteY10" fmla="*/ 2432 h 849486"/>
              <a:gd name="connsiteX11" fmla="*/ 10107516 w 12497844"/>
              <a:gd name="connsiteY11" fmla="*/ 581018 h 849486"/>
              <a:gd name="connsiteX12" fmla="*/ 10270969 w 12497844"/>
              <a:gd name="connsiteY12" fmla="*/ 252842 h 849486"/>
              <a:gd name="connsiteX13" fmla="*/ 10275477 w 12497844"/>
              <a:gd name="connsiteY13" fmla="*/ 535992 h 849486"/>
              <a:gd name="connsiteX14" fmla="*/ 10420329 w 12497844"/>
              <a:gd name="connsiteY14" fmla="*/ 324080 h 849486"/>
              <a:gd name="connsiteX15" fmla="*/ 10510500 w 12497844"/>
              <a:gd name="connsiteY15" fmla="*/ 629517 h 849486"/>
              <a:gd name="connsiteX16" fmla="*/ 10901791 w 12497844"/>
              <a:gd name="connsiteY16" fmla="*/ 575191 h 849486"/>
              <a:gd name="connsiteX17" fmla="*/ 12497844 w 12497844"/>
              <a:gd name="connsiteY17" fmla="*/ 575188 h 849486"/>
              <a:gd name="connsiteX0" fmla="*/ 1254799 w 12497844"/>
              <a:gd name="connsiteY0" fmla="*/ 289235 h 705689"/>
              <a:gd name="connsiteX1" fmla="*/ 0 w 12497844"/>
              <a:gd name="connsiteY1" fmla="*/ 289238 h 705689"/>
              <a:gd name="connsiteX2" fmla="*/ 6063572 w 12497844"/>
              <a:gd name="connsiteY2" fmla="*/ 289235 h 705689"/>
              <a:gd name="connsiteX3" fmla="*/ 7562448 w 12497844"/>
              <a:gd name="connsiteY3" fmla="*/ 289235 h 705689"/>
              <a:gd name="connsiteX4" fmla="*/ 8790408 w 12497844"/>
              <a:gd name="connsiteY4" fmla="*/ 289235 h 705689"/>
              <a:gd name="connsiteX5" fmla="*/ 9264810 w 12497844"/>
              <a:gd name="connsiteY5" fmla="*/ 288282 h 705689"/>
              <a:gd name="connsiteX6" fmla="*/ 9534967 w 12497844"/>
              <a:gd name="connsiteY6" fmla="*/ 319632 h 705689"/>
              <a:gd name="connsiteX7" fmla="*/ 9638537 w 12497844"/>
              <a:gd name="connsiteY7" fmla="*/ 519893 h 705689"/>
              <a:gd name="connsiteX8" fmla="*/ 9841690 w 12497844"/>
              <a:gd name="connsiteY8" fmla="*/ 57575 h 705689"/>
              <a:gd name="connsiteX9" fmla="*/ 9790938 w 12497844"/>
              <a:gd name="connsiteY9" fmla="*/ 705592 h 705689"/>
              <a:gd name="connsiteX10" fmla="*/ 10085341 w 12497844"/>
              <a:gd name="connsiteY10" fmla="*/ 3024 h 705689"/>
              <a:gd name="connsiteX11" fmla="*/ 10107516 w 12497844"/>
              <a:gd name="connsiteY11" fmla="*/ 438336 h 705689"/>
              <a:gd name="connsiteX12" fmla="*/ 10270969 w 12497844"/>
              <a:gd name="connsiteY12" fmla="*/ 110160 h 705689"/>
              <a:gd name="connsiteX13" fmla="*/ 10275477 w 12497844"/>
              <a:gd name="connsiteY13" fmla="*/ 393310 h 705689"/>
              <a:gd name="connsiteX14" fmla="*/ 10420329 w 12497844"/>
              <a:gd name="connsiteY14" fmla="*/ 181398 h 705689"/>
              <a:gd name="connsiteX15" fmla="*/ 10510500 w 12497844"/>
              <a:gd name="connsiteY15" fmla="*/ 486835 h 705689"/>
              <a:gd name="connsiteX16" fmla="*/ 10901791 w 12497844"/>
              <a:gd name="connsiteY16" fmla="*/ 432509 h 705689"/>
              <a:gd name="connsiteX17" fmla="*/ 12497844 w 12497844"/>
              <a:gd name="connsiteY17" fmla="*/ 432506 h 705689"/>
              <a:gd name="connsiteX0" fmla="*/ 1254799 w 12497844"/>
              <a:gd name="connsiteY0" fmla="*/ 289235 h 705691"/>
              <a:gd name="connsiteX1" fmla="*/ 0 w 12497844"/>
              <a:gd name="connsiteY1" fmla="*/ 289238 h 705691"/>
              <a:gd name="connsiteX2" fmla="*/ 6063572 w 12497844"/>
              <a:gd name="connsiteY2" fmla="*/ 289235 h 705691"/>
              <a:gd name="connsiteX3" fmla="*/ 7562448 w 12497844"/>
              <a:gd name="connsiteY3" fmla="*/ 289235 h 705691"/>
              <a:gd name="connsiteX4" fmla="*/ 8790408 w 12497844"/>
              <a:gd name="connsiteY4" fmla="*/ 289235 h 705691"/>
              <a:gd name="connsiteX5" fmla="*/ 9264810 w 12497844"/>
              <a:gd name="connsiteY5" fmla="*/ 288282 h 705691"/>
              <a:gd name="connsiteX6" fmla="*/ 9617420 w 12497844"/>
              <a:gd name="connsiteY6" fmla="*/ 319631 h 705691"/>
              <a:gd name="connsiteX7" fmla="*/ 9638537 w 12497844"/>
              <a:gd name="connsiteY7" fmla="*/ 519893 h 705691"/>
              <a:gd name="connsiteX8" fmla="*/ 9841690 w 12497844"/>
              <a:gd name="connsiteY8" fmla="*/ 57575 h 705691"/>
              <a:gd name="connsiteX9" fmla="*/ 9790938 w 12497844"/>
              <a:gd name="connsiteY9" fmla="*/ 705592 h 705691"/>
              <a:gd name="connsiteX10" fmla="*/ 10085341 w 12497844"/>
              <a:gd name="connsiteY10" fmla="*/ 3024 h 705691"/>
              <a:gd name="connsiteX11" fmla="*/ 10107516 w 12497844"/>
              <a:gd name="connsiteY11" fmla="*/ 438336 h 705691"/>
              <a:gd name="connsiteX12" fmla="*/ 10270969 w 12497844"/>
              <a:gd name="connsiteY12" fmla="*/ 110160 h 705691"/>
              <a:gd name="connsiteX13" fmla="*/ 10275477 w 12497844"/>
              <a:gd name="connsiteY13" fmla="*/ 393310 h 705691"/>
              <a:gd name="connsiteX14" fmla="*/ 10420329 w 12497844"/>
              <a:gd name="connsiteY14" fmla="*/ 181398 h 705691"/>
              <a:gd name="connsiteX15" fmla="*/ 10510500 w 12497844"/>
              <a:gd name="connsiteY15" fmla="*/ 486835 h 705691"/>
              <a:gd name="connsiteX16" fmla="*/ 10901791 w 12497844"/>
              <a:gd name="connsiteY16" fmla="*/ 432509 h 705691"/>
              <a:gd name="connsiteX17" fmla="*/ 12497844 w 12497844"/>
              <a:gd name="connsiteY17" fmla="*/ 432506 h 705691"/>
              <a:gd name="connsiteX0" fmla="*/ 1254799 w 12497844"/>
              <a:gd name="connsiteY0" fmla="*/ 286893 h 703347"/>
              <a:gd name="connsiteX1" fmla="*/ 0 w 12497844"/>
              <a:gd name="connsiteY1" fmla="*/ 286896 h 703347"/>
              <a:gd name="connsiteX2" fmla="*/ 6063572 w 12497844"/>
              <a:gd name="connsiteY2" fmla="*/ 286893 h 703347"/>
              <a:gd name="connsiteX3" fmla="*/ 7562448 w 12497844"/>
              <a:gd name="connsiteY3" fmla="*/ 286893 h 703347"/>
              <a:gd name="connsiteX4" fmla="*/ 8790408 w 12497844"/>
              <a:gd name="connsiteY4" fmla="*/ 286893 h 703347"/>
              <a:gd name="connsiteX5" fmla="*/ 9264810 w 12497844"/>
              <a:gd name="connsiteY5" fmla="*/ 285940 h 703347"/>
              <a:gd name="connsiteX6" fmla="*/ 9617420 w 12497844"/>
              <a:gd name="connsiteY6" fmla="*/ 317289 h 703347"/>
              <a:gd name="connsiteX7" fmla="*/ 9638537 w 12497844"/>
              <a:gd name="connsiteY7" fmla="*/ 517551 h 703347"/>
              <a:gd name="connsiteX8" fmla="*/ 9841690 w 12497844"/>
              <a:gd name="connsiteY8" fmla="*/ 55233 h 703347"/>
              <a:gd name="connsiteX9" fmla="*/ 9790938 w 12497844"/>
              <a:gd name="connsiteY9" fmla="*/ 703250 h 703347"/>
              <a:gd name="connsiteX10" fmla="*/ 10085341 w 12497844"/>
              <a:gd name="connsiteY10" fmla="*/ 682 h 703347"/>
              <a:gd name="connsiteX11" fmla="*/ 10083958 w 12497844"/>
              <a:gd name="connsiteY11" fmla="*/ 564940 h 703347"/>
              <a:gd name="connsiteX12" fmla="*/ 10270969 w 12497844"/>
              <a:gd name="connsiteY12" fmla="*/ 107818 h 703347"/>
              <a:gd name="connsiteX13" fmla="*/ 10275477 w 12497844"/>
              <a:gd name="connsiteY13" fmla="*/ 390968 h 703347"/>
              <a:gd name="connsiteX14" fmla="*/ 10420329 w 12497844"/>
              <a:gd name="connsiteY14" fmla="*/ 179056 h 703347"/>
              <a:gd name="connsiteX15" fmla="*/ 10510500 w 12497844"/>
              <a:gd name="connsiteY15" fmla="*/ 484493 h 703347"/>
              <a:gd name="connsiteX16" fmla="*/ 10901791 w 12497844"/>
              <a:gd name="connsiteY16" fmla="*/ 430167 h 703347"/>
              <a:gd name="connsiteX17" fmla="*/ 12497844 w 12497844"/>
              <a:gd name="connsiteY17" fmla="*/ 430164 h 703347"/>
              <a:gd name="connsiteX0" fmla="*/ 1254799 w 12497844"/>
              <a:gd name="connsiteY0" fmla="*/ 286893 h 703349"/>
              <a:gd name="connsiteX1" fmla="*/ 0 w 12497844"/>
              <a:gd name="connsiteY1" fmla="*/ 286896 h 703349"/>
              <a:gd name="connsiteX2" fmla="*/ 6063572 w 12497844"/>
              <a:gd name="connsiteY2" fmla="*/ 286893 h 703349"/>
              <a:gd name="connsiteX3" fmla="*/ 7562448 w 12497844"/>
              <a:gd name="connsiteY3" fmla="*/ 286893 h 703349"/>
              <a:gd name="connsiteX4" fmla="*/ 8790408 w 12497844"/>
              <a:gd name="connsiteY4" fmla="*/ 286893 h 703349"/>
              <a:gd name="connsiteX5" fmla="*/ 9264810 w 12497844"/>
              <a:gd name="connsiteY5" fmla="*/ 285940 h 703349"/>
              <a:gd name="connsiteX6" fmla="*/ 9617420 w 12497844"/>
              <a:gd name="connsiteY6" fmla="*/ 317289 h 703349"/>
              <a:gd name="connsiteX7" fmla="*/ 9638537 w 12497844"/>
              <a:gd name="connsiteY7" fmla="*/ 517551 h 703349"/>
              <a:gd name="connsiteX8" fmla="*/ 9841690 w 12497844"/>
              <a:gd name="connsiteY8" fmla="*/ 55233 h 703349"/>
              <a:gd name="connsiteX9" fmla="*/ 9790938 w 12497844"/>
              <a:gd name="connsiteY9" fmla="*/ 703250 h 703349"/>
              <a:gd name="connsiteX10" fmla="*/ 10085341 w 12497844"/>
              <a:gd name="connsiteY10" fmla="*/ 682 h 703349"/>
              <a:gd name="connsiteX11" fmla="*/ 10083958 w 12497844"/>
              <a:gd name="connsiteY11" fmla="*/ 564940 h 703349"/>
              <a:gd name="connsiteX12" fmla="*/ 10270969 w 12497844"/>
              <a:gd name="connsiteY12" fmla="*/ 107818 h 703349"/>
              <a:gd name="connsiteX13" fmla="*/ 10275477 w 12497844"/>
              <a:gd name="connsiteY13" fmla="*/ 534241 h 703349"/>
              <a:gd name="connsiteX14" fmla="*/ 10420329 w 12497844"/>
              <a:gd name="connsiteY14" fmla="*/ 179056 h 703349"/>
              <a:gd name="connsiteX15" fmla="*/ 10510500 w 12497844"/>
              <a:gd name="connsiteY15" fmla="*/ 484493 h 703349"/>
              <a:gd name="connsiteX16" fmla="*/ 10901791 w 12497844"/>
              <a:gd name="connsiteY16" fmla="*/ 430167 h 703349"/>
              <a:gd name="connsiteX17" fmla="*/ 12497844 w 12497844"/>
              <a:gd name="connsiteY17" fmla="*/ 430164 h 703349"/>
              <a:gd name="connsiteX0" fmla="*/ 1254799 w 12497844"/>
              <a:gd name="connsiteY0" fmla="*/ 286928 h 703382"/>
              <a:gd name="connsiteX1" fmla="*/ 0 w 12497844"/>
              <a:gd name="connsiteY1" fmla="*/ 286931 h 703382"/>
              <a:gd name="connsiteX2" fmla="*/ 6063572 w 12497844"/>
              <a:gd name="connsiteY2" fmla="*/ 286928 h 703382"/>
              <a:gd name="connsiteX3" fmla="*/ 7562448 w 12497844"/>
              <a:gd name="connsiteY3" fmla="*/ 286928 h 703382"/>
              <a:gd name="connsiteX4" fmla="*/ 8790408 w 12497844"/>
              <a:gd name="connsiteY4" fmla="*/ 286928 h 703382"/>
              <a:gd name="connsiteX5" fmla="*/ 9264810 w 12497844"/>
              <a:gd name="connsiteY5" fmla="*/ 285975 h 703382"/>
              <a:gd name="connsiteX6" fmla="*/ 9617420 w 12497844"/>
              <a:gd name="connsiteY6" fmla="*/ 317324 h 703382"/>
              <a:gd name="connsiteX7" fmla="*/ 9638537 w 12497844"/>
              <a:gd name="connsiteY7" fmla="*/ 517586 h 703382"/>
              <a:gd name="connsiteX8" fmla="*/ 9841690 w 12497844"/>
              <a:gd name="connsiteY8" fmla="*/ 55268 h 703382"/>
              <a:gd name="connsiteX9" fmla="*/ 9790938 w 12497844"/>
              <a:gd name="connsiteY9" fmla="*/ 703285 h 703382"/>
              <a:gd name="connsiteX10" fmla="*/ 10085341 w 12497844"/>
              <a:gd name="connsiteY10" fmla="*/ 717 h 703382"/>
              <a:gd name="connsiteX11" fmla="*/ 10083958 w 12497844"/>
              <a:gd name="connsiteY11" fmla="*/ 564975 h 703382"/>
              <a:gd name="connsiteX12" fmla="*/ 10234439 w 12497844"/>
              <a:gd name="connsiteY12" fmla="*/ 279809 h 703382"/>
              <a:gd name="connsiteX13" fmla="*/ 10270969 w 12497844"/>
              <a:gd name="connsiteY13" fmla="*/ 107853 h 703382"/>
              <a:gd name="connsiteX14" fmla="*/ 10275477 w 12497844"/>
              <a:gd name="connsiteY14" fmla="*/ 534276 h 703382"/>
              <a:gd name="connsiteX15" fmla="*/ 10420329 w 12497844"/>
              <a:gd name="connsiteY15" fmla="*/ 179091 h 703382"/>
              <a:gd name="connsiteX16" fmla="*/ 10510500 w 12497844"/>
              <a:gd name="connsiteY16" fmla="*/ 484528 h 703382"/>
              <a:gd name="connsiteX17" fmla="*/ 10901791 w 12497844"/>
              <a:gd name="connsiteY17" fmla="*/ 430202 h 703382"/>
              <a:gd name="connsiteX18" fmla="*/ 12497844 w 12497844"/>
              <a:gd name="connsiteY18" fmla="*/ 430199 h 703382"/>
              <a:gd name="connsiteX0" fmla="*/ 1254799 w 12497844"/>
              <a:gd name="connsiteY0" fmla="*/ 286928 h 703384"/>
              <a:gd name="connsiteX1" fmla="*/ 0 w 12497844"/>
              <a:gd name="connsiteY1" fmla="*/ 286931 h 703384"/>
              <a:gd name="connsiteX2" fmla="*/ 6063572 w 12497844"/>
              <a:gd name="connsiteY2" fmla="*/ 286928 h 703384"/>
              <a:gd name="connsiteX3" fmla="*/ 7562448 w 12497844"/>
              <a:gd name="connsiteY3" fmla="*/ 286928 h 703384"/>
              <a:gd name="connsiteX4" fmla="*/ 8790408 w 12497844"/>
              <a:gd name="connsiteY4" fmla="*/ 286928 h 703384"/>
              <a:gd name="connsiteX5" fmla="*/ 9264810 w 12497844"/>
              <a:gd name="connsiteY5" fmla="*/ 285975 h 703384"/>
              <a:gd name="connsiteX6" fmla="*/ 9617420 w 12497844"/>
              <a:gd name="connsiteY6" fmla="*/ 317324 h 703384"/>
              <a:gd name="connsiteX7" fmla="*/ 9638537 w 12497844"/>
              <a:gd name="connsiteY7" fmla="*/ 517586 h 703384"/>
              <a:gd name="connsiteX8" fmla="*/ 9841690 w 12497844"/>
              <a:gd name="connsiteY8" fmla="*/ 55268 h 703384"/>
              <a:gd name="connsiteX9" fmla="*/ 9790938 w 12497844"/>
              <a:gd name="connsiteY9" fmla="*/ 703285 h 703384"/>
              <a:gd name="connsiteX10" fmla="*/ 10085341 w 12497844"/>
              <a:gd name="connsiteY10" fmla="*/ 717 h 703384"/>
              <a:gd name="connsiteX11" fmla="*/ 10083958 w 12497844"/>
              <a:gd name="connsiteY11" fmla="*/ 564975 h 703384"/>
              <a:gd name="connsiteX12" fmla="*/ 10234439 w 12497844"/>
              <a:gd name="connsiteY12" fmla="*/ 279809 h 703384"/>
              <a:gd name="connsiteX13" fmla="*/ 10270969 w 12497844"/>
              <a:gd name="connsiteY13" fmla="*/ 107853 h 703384"/>
              <a:gd name="connsiteX14" fmla="*/ 10275477 w 12497844"/>
              <a:gd name="connsiteY14" fmla="*/ 534276 h 703384"/>
              <a:gd name="connsiteX15" fmla="*/ 10361434 w 12497844"/>
              <a:gd name="connsiteY15" fmla="*/ 336692 h 703384"/>
              <a:gd name="connsiteX16" fmla="*/ 10510500 w 12497844"/>
              <a:gd name="connsiteY16" fmla="*/ 484528 h 703384"/>
              <a:gd name="connsiteX17" fmla="*/ 10901791 w 12497844"/>
              <a:gd name="connsiteY17" fmla="*/ 430202 h 703384"/>
              <a:gd name="connsiteX18" fmla="*/ 12497844 w 12497844"/>
              <a:gd name="connsiteY18" fmla="*/ 430199 h 703384"/>
              <a:gd name="connsiteX0" fmla="*/ 1254799 w 12497844"/>
              <a:gd name="connsiteY0" fmla="*/ 286928 h 703382"/>
              <a:gd name="connsiteX1" fmla="*/ 0 w 12497844"/>
              <a:gd name="connsiteY1" fmla="*/ 286931 h 703382"/>
              <a:gd name="connsiteX2" fmla="*/ 6063572 w 12497844"/>
              <a:gd name="connsiteY2" fmla="*/ 286928 h 703382"/>
              <a:gd name="connsiteX3" fmla="*/ 7562448 w 12497844"/>
              <a:gd name="connsiteY3" fmla="*/ 286928 h 703382"/>
              <a:gd name="connsiteX4" fmla="*/ 8790408 w 12497844"/>
              <a:gd name="connsiteY4" fmla="*/ 286928 h 703382"/>
              <a:gd name="connsiteX5" fmla="*/ 9264810 w 12497844"/>
              <a:gd name="connsiteY5" fmla="*/ 285975 h 703382"/>
              <a:gd name="connsiteX6" fmla="*/ 9617420 w 12497844"/>
              <a:gd name="connsiteY6" fmla="*/ 317324 h 703382"/>
              <a:gd name="connsiteX7" fmla="*/ 9638537 w 12497844"/>
              <a:gd name="connsiteY7" fmla="*/ 517586 h 703382"/>
              <a:gd name="connsiteX8" fmla="*/ 9841690 w 12497844"/>
              <a:gd name="connsiteY8" fmla="*/ 55268 h 703382"/>
              <a:gd name="connsiteX9" fmla="*/ 9790938 w 12497844"/>
              <a:gd name="connsiteY9" fmla="*/ 703285 h 703382"/>
              <a:gd name="connsiteX10" fmla="*/ 10085341 w 12497844"/>
              <a:gd name="connsiteY10" fmla="*/ 717 h 703382"/>
              <a:gd name="connsiteX11" fmla="*/ 10083958 w 12497844"/>
              <a:gd name="connsiteY11" fmla="*/ 564975 h 703382"/>
              <a:gd name="connsiteX12" fmla="*/ 10234439 w 12497844"/>
              <a:gd name="connsiteY12" fmla="*/ 279809 h 703382"/>
              <a:gd name="connsiteX13" fmla="*/ 10270969 w 12497844"/>
              <a:gd name="connsiteY13" fmla="*/ 107853 h 703382"/>
              <a:gd name="connsiteX14" fmla="*/ 10275477 w 12497844"/>
              <a:gd name="connsiteY14" fmla="*/ 534276 h 703382"/>
              <a:gd name="connsiteX15" fmla="*/ 10361434 w 12497844"/>
              <a:gd name="connsiteY15" fmla="*/ 336692 h 703382"/>
              <a:gd name="connsiteX16" fmla="*/ 10510500 w 12497844"/>
              <a:gd name="connsiteY16" fmla="*/ 441546 h 703382"/>
              <a:gd name="connsiteX17" fmla="*/ 10901791 w 12497844"/>
              <a:gd name="connsiteY17" fmla="*/ 430202 h 703382"/>
              <a:gd name="connsiteX18" fmla="*/ 12497844 w 12497844"/>
              <a:gd name="connsiteY18" fmla="*/ 430199 h 703382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70969 w 12497844"/>
              <a:gd name="connsiteY13" fmla="*/ 107853 h 703726"/>
              <a:gd name="connsiteX14" fmla="*/ 10275477 w 12497844"/>
              <a:gd name="connsiteY14" fmla="*/ 534276 h 703726"/>
              <a:gd name="connsiteX15" fmla="*/ 10361434 w 12497844"/>
              <a:gd name="connsiteY15" fmla="*/ 336692 h 703726"/>
              <a:gd name="connsiteX16" fmla="*/ 10510500 w 12497844"/>
              <a:gd name="connsiteY16" fmla="*/ 441546 h 703726"/>
              <a:gd name="connsiteX17" fmla="*/ 10901791 w 12497844"/>
              <a:gd name="connsiteY17" fmla="*/ 430202 h 703726"/>
              <a:gd name="connsiteX18" fmla="*/ 12497844 w 12497844"/>
              <a:gd name="connsiteY18" fmla="*/ 430199 h 703726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94527 w 12497844"/>
              <a:gd name="connsiteY13" fmla="*/ 222472 h 703726"/>
              <a:gd name="connsiteX14" fmla="*/ 10275477 w 12497844"/>
              <a:gd name="connsiteY14" fmla="*/ 534276 h 703726"/>
              <a:gd name="connsiteX15" fmla="*/ 10361434 w 12497844"/>
              <a:gd name="connsiteY15" fmla="*/ 336692 h 703726"/>
              <a:gd name="connsiteX16" fmla="*/ 10510500 w 12497844"/>
              <a:gd name="connsiteY16" fmla="*/ 441546 h 703726"/>
              <a:gd name="connsiteX17" fmla="*/ 10901791 w 12497844"/>
              <a:gd name="connsiteY17" fmla="*/ 430202 h 703726"/>
              <a:gd name="connsiteX18" fmla="*/ 12497844 w 12497844"/>
              <a:gd name="connsiteY18" fmla="*/ 430199 h 703726"/>
              <a:gd name="connsiteX0" fmla="*/ 1254799 w 12497844"/>
              <a:gd name="connsiteY0" fmla="*/ 286928 h 703726"/>
              <a:gd name="connsiteX1" fmla="*/ 0 w 12497844"/>
              <a:gd name="connsiteY1" fmla="*/ 286931 h 703726"/>
              <a:gd name="connsiteX2" fmla="*/ 6063572 w 12497844"/>
              <a:gd name="connsiteY2" fmla="*/ 286928 h 703726"/>
              <a:gd name="connsiteX3" fmla="*/ 7562448 w 12497844"/>
              <a:gd name="connsiteY3" fmla="*/ 286928 h 703726"/>
              <a:gd name="connsiteX4" fmla="*/ 8790408 w 12497844"/>
              <a:gd name="connsiteY4" fmla="*/ 286928 h 703726"/>
              <a:gd name="connsiteX5" fmla="*/ 9264810 w 12497844"/>
              <a:gd name="connsiteY5" fmla="*/ 285975 h 703726"/>
              <a:gd name="connsiteX6" fmla="*/ 9617420 w 12497844"/>
              <a:gd name="connsiteY6" fmla="*/ 317324 h 703726"/>
              <a:gd name="connsiteX7" fmla="*/ 9638537 w 12497844"/>
              <a:gd name="connsiteY7" fmla="*/ 517586 h 703726"/>
              <a:gd name="connsiteX8" fmla="*/ 9829912 w 12497844"/>
              <a:gd name="connsiteY8" fmla="*/ 112578 h 703726"/>
              <a:gd name="connsiteX9" fmla="*/ 9790938 w 12497844"/>
              <a:gd name="connsiteY9" fmla="*/ 703285 h 703726"/>
              <a:gd name="connsiteX10" fmla="*/ 10085341 w 12497844"/>
              <a:gd name="connsiteY10" fmla="*/ 717 h 703726"/>
              <a:gd name="connsiteX11" fmla="*/ 10083958 w 12497844"/>
              <a:gd name="connsiteY11" fmla="*/ 564975 h 703726"/>
              <a:gd name="connsiteX12" fmla="*/ 10234439 w 12497844"/>
              <a:gd name="connsiteY12" fmla="*/ 279809 h 703726"/>
              <a:gd name="connsiteX13" fmla="*/ 10275477 w 12497844"/>
              <a:gd name="connsiteY13" fmla="*/ 534276 h 703726"/>
              <a:gd name="connsiteX14" fmla="*/ 10361434 w 12497844"/>
              <a:gd name="connsiteY14" fmla="*/ 336692 h 703726"/>
              <a:gd name="connsiteX15" fmla="*/ 10510500 w 12497844"/>
              <a:gd name="connsiteY15" fmla="*/ 441546 h 703726"/>
              <a:gd name="connsiteX16" fmla="*/ 10901791 w 12497844"/>
              <a:gd name="connsiteY16" fmla="*/ 430202 h 703726"/>
              <a:gd name="connsiteX17" fmla="*/ 12497844 w 12497844"/>
              <a:gd name="connsiteY17" fmla="*/ 430199 h 703726"/>
              <a:gd name="connsiteX0" fmla="*/ 1254799 w 12497844"/>
              <a:gd name="connsiteY0" fmla="*/ 286910 h 703708"/>
              <a:gd name="connsiteX1" fmla="*/ 0 w 12497844"/>
              <a:gd name="connsiteY1" fmla="*/ 286913 h 703708"/>
              <a:gd name="connsiteX2" fmla="*/ 6063572 w 12497844"/>
              <a:gd name="connsiteY2" fmla="*/ 286910 h 703708"/>
              <a:gd name="connsiteX3" fmla="*/ 7562448 w 12497844"/>
              <a:gd name="connsiteY3" fmla="*/ 286910 h 703708"/>
              <a:gd name="connsiteX4" fmla="*/ 8790408 w 12497844"/>
              <a:gd name="connsiteY4" fmla="*/ 286910 h 703708"/>
              <a:gd name="connsiteX5" fmla="*/ 9264810 w 12497844"/>
              <a:gd name="connsiteY5" fmla="*/ 285957 h 703708"/>
              <a:gd name="connsiteX6" fmla="*/ 9617420 w 12497844"/>
              <a:gd name="connsiteY6" fmla="*/ 317306 h 703708"/>
              <a:gd name="connsiteX7" fmla="*/ 9638537 w 12497844"/>
              <a:gd name="connsiteY7" fmla="*/ 517568 h 703708"/>
              <a:gd name="connsiteX8" fmla="*/ 9829912 w 12497844"/>
              <a:gd name="connsiteY8" fmla="*/ 112560 h 703708"/>
              <a:gd name="connsiteX9" fmla="*/ 9790938 w 12497844"/>
              <a:gd name="connsiteY9" fmla="*/ 703267 h 703708"/>
              <a:gd name="connsiteX10" fmla="*/ 10085341 w 12497844"/>
              <a:gd name="connsiteY10" fmla="*/ 699 h 703708"/>
              <a:gd name="connsiteX11" fmla="*/ 10083958 w 12497844"/>
              <a:gd name="connsiteY11" fmla="*/ 564957 h 703708"/>
              <a:gd name="connsiteX12" fmla="*/ 10269776 w 12497844"/>
              <a:gd name="connsiteY12" fmla="*/ 193828 h 703708"/>
              <a:gd name="connsiteX13" fmla="*/ 10275477 w 12497844"/>
              <a:gd name="connsiteY13" fmla="*/ 534258 h 703708"/>
              <a:gd name="connsiteX14" fmla="*/ 10361434 w 12497844"/>
              <a:gd name="connsiteY14" fmla="*/ 336674 h 703708"/>
              <a:gd name="connsiteX15" fmla="*/ 10510500 w 12497844"/>
              <a:gd name="connsiteY15" fmla="*/ 441528 h 703708"/>
              <a:gd name="connsiteX16" fmla="*/ 10901791 w 12497844"/>
              <a:gd name="connsiteY16" fmla="*/ 430184 h 703708"/>
              <a:gd name="connsiteX17" fmla="*/ 12497844 w 12497844"/>
              <a:gd name="connsiteY17" fmla="*/ 430181 h 703708"/>
              <a:gd name="connsiteX0" fmla="*/ 1254799 w 12497844"/>
              <a:gd name="connsiteY0" fmla="*/ 286910 h 703708"/>
              <a:gd name="connsiteX1" fmla="*/ 0 w 12497844"/>
              <a:gd name="connsiteY1" fmla="*/ 286913 h 703708"/>
              <a:gd name="connsiteX2" fmla="*/ 6063572 w 12497844"/>
              <a:gd name="connsiteY2" fmla="*/ 286910 h 703708"/>
              <a:gd name="connsiteX3" fmla="*/ 7562448 w 12497844"/>
              <a:gd name="connsiteY3" fmla="*/ 286910 h 703708"/>
              <a:gd name="connsiteX4" fmla="*/ 8790408 w 12497844"/>
              <a:gd name="connsiteY4" fmla="*/ 286910 h 703708"/>
              <a:gd name="connsiteX5" fmla="*/ 9264810 w 12497844"/>
              <a:gd name="connsiteY5" fmla="*/ 285957 h 703708"/>
              <a:gd name="connsiteX6" fmla="*/ 9617420 w 12497844"/>
              <a:gd name="connsiteY6" fmla="*/ 317306 h 703708"/>
              <a:gd name="connsiteX7" fmla="*/ 9638537 w 12497844"/>
              <a:gd name="connsiteY7" fmla="*/ 517568 h 703708"/>
              <a:gd name="connsiteX8" fmla="*/ 9829912 w 12497844"/>
              <a:gd name="connsiteY8" fmla="*/ 112560 h 703708"/>
              <a:gd name="connsiteX9" fmla="*/ 9790938 w 12497844"/>
              <a:gd name="connsiteY9" fmla="*/ 703267 h 703708"/>
              <a:gd name="connsiteX10" fmla="*/ 10085341 w 12497844"/>
              <a:gd name="connsiteY10" fmla="*/ 699 h 703708"/>
              <a:gd name="connsiteX11" fmla="*/ 10083958 w 12497844"/>
              <a:gd name="connsiteY11" fmla="*/ 564957 h 703708"/>
              <a:gd name="connsiteX12" fmla="*/ 10269776 w 12497844"/>
              <a:gd name="connsiteY12" fmla="*/ 193828 h 703708"/>
              <a:gd name="connsiteX13" fmla="*/ 10275477 w 12497844"/>
              <a:gd name="connsiteY13" fmla="*/ 534258 h 703708"/>
              <a:gd name="connsiteX14" fmla="*/ 10420329 w 12497844"/>
              <a:gd name="connsiteY14" fmla="*/ 308019 h 703708"/>
              <a:gd name="connsiteX15" fmla="*/ 10510500 w 12497844"/>
              <a:gd name="connsiteY15" fmla="*/ 441528 h 703708"/>
              <a:gd name="connsiteX16" fmla="*/ 10901791 w 12497844"/>
              <a:gd name="connsiteY16" fmla="*/ 430184 h 703708"/>
              <a:gd name="connsiteX17" fmla="*/ 12497844 w 12497844"/>
              <a:gd name="connsiteY17" fmla="*/ 430181 h 703708"/>
              <a:gd name="connsiteX0" fmla="*/ 1254799 w 12497844"/>
              <a:gd name="connsiteY0" fmla="*/ 286910 h 704158"/>
              <a:gd name="connsiteX1" fmla="*/ 0 w 12497844"/>
              <a:gd name="connsiteY1" fmla="*/ 286913 h 704158"/>
              <a:gd name="connsiteX2" fmla="*/ 6063572 w 12497844"/>
              <a:gd name="connsiteY2" fmla="*/ 286910 h 704158"/>
              <a:gd name="connsiteX3" fmla="*/ 7562448 w 12497844"/>
              <a:gd name="connsiteY3" fmla="*/ 286910 h 704158"/>
              <a:gd name="connsiteX4" fmla="*/ 8790408 w 12497844"/>
              <a:gd name="connsiteY4" fmla="*/ 286910 h 704158"/>
              <a:gd name="connsiteX5" fmla="*/ 9264810 w 12497844"/>
              <a:gd name="connsiteY5" fmla="*/ 285957 h 704158"/>
              <a:gd name="connsiteX6" fmla="*/ 9617420 w 12497844"/>
              <a:gd name="connsiteY6" fmla="*/ 317306 h 704158"/>
              <a:gd name="connsiteX7" fmla="*/ 9638537 w 12497844"/>
              <a:gd name="connsiteY7" fmla="*/ 517568 h 704158"/>
              <a:gd name="connsiteX8" fmla="*/ 9829912 w 12497844"/>
              <a:gd name="connsiteY8" fmla="*/ 155542 h 704158"/>
              <a:gd name="connsiteX9" fmla="*/ 9790938 w 12497844"/>
              <a:gd name="connsiteY9" fmla="*/ 703267 h 704158"/>
              <a:gd name="connsiteX10" fmla="*/ 10085341 w 12497844"/>
              <a:gd name="connsiteY10" fmla="*/ 699 h 704158"/>
              <a:gd name="connsiteX11" fmla="*/ 10083958 w 12497844"/>
              <a:gd name="connsiteY11" fmla="*/ 564957 h 704158"/>
              <a:gd name="connsiteX12" fmla="*/ 10269776 w 12497844"/>
              <a:gd name="connsiteY12" fmla="*/ 193828 h 704158"/>
              <a:gd name="connsiteX13" fmla="*/ 10275477 w 12497844"/>
              <a:gd name="connsiteY13" fmla="*/ 534258 h 704158"/>
              <a:gd name="connsiteX14" fmla="*/ 10420329 w 12497844"/>
              <a:gd name="connsiteY14" fmla="*/ 308019 h 704158"/>
              <a:gd name="connsiteX15" fmla="*/ 10510500 w 12497844"/>
              <a:gd name="connsiteY15" fmla="*/ 441528 h 704158"/>
              <a:gd name="connsiteX16" fmla="*/ 10901791 w 12497844"/>
              <a:gd name="connsiteY16" fmla="*/ 430184 h 704158"/>
              <a:gd name="connsiteX17" fmla="*/ 12497844 w 12497844"/>
              <a:gd name="connsiteY17" fmla="*/ 430181 h 704158"/>
              <a:gd name="connsiteX0" fmla="*/ 1254799 w 12497844"/>
              <a:gd name="connsiteY0" fmla="*/ 286910 h 704158"/>
              <a:gd name="connsiteX1" fmla="*/ 0 w 12497844"/>
              <a:gd name="connsiteY1" fmla="*/ 286913 h 704158"/>
              <a:gd name="connsiteX2" fmla="*/ 6063572 w 12497844"/>
              <a:gd name="connsiteY2" fmla="*/ 286910 h 704158"/>
              <a:gd name="connsiteX3" fmla="*/ 7562448 w 12497844"/>
              <a:gd name="connsiteY3" fmla="*/ 286910 h 704158"/>
              <a:gd name="connsiteX4" fmla="*/ 8790408 w 12497844"/>
              <a:gd name="connsiteY4" fmla="*/ 286910 h 704158"/>
              <a:gd name="connsiteX5" fmla="*/ 9264810 w 12497844"/>
              <a:gd name="connsiteY5" fmla="*/ 285957 h 704158"/>
              <a:gd name="connsiteX6" fmla="*/ 9617420 w 12497844"/>
              <a:gd name="connsiteY6" fmla="*/ 317306 h 704158"/>
              <a:gd name="connsiteX7" fmla="*/ 9638537 w 12497844"/>
              <a:gd name="connsiteY7" fmla="*/ 517568 h 704158"/>
              <a:gd name="connsiteX8" fmla="*/ 9829912 w 12497844"/>
              <a:gd name="connsiteY8" fmla="*/ 155542 h 704158"/>
              <a:gd name="connsiteX9" fmla="*/ 9790938 w 12497844"/>
              <a:gd name="connsiteY9" fmla="*/ 703267 h 704158"/>
              <a:gd name="connsiteX10" fmla="*/ 10085341 w 12497844"/>
              <a:gd name="connsiteY10" fmla="*/ 699 h 704158"/>
              <a:gd name="connsiteX11" fmla="*/ 10083958 w 12497844"/>
              <a:gd name="connsiteY11" fmla="*/ 564957 h 704158"/>
              <a:gd name="connsiteX12" fmla="*/ 10269776 w 12497844"/>
              <a:gd name="connsiteY12" fmla="*/ 193828 h 704158"/>
              <a:gd name="connsiteX13" fmla="*/ 10275477 w 12497844"/>
              <a:gd name="connsiteY13" fmla="*/ 534258 h 704158"/>
              <a:gd name="connsiteX14" fmla="*/ 10420329 w 12497844"/>
              <a:gd name="connsiteY14" fmla="*/ 308019 h 704158"/>
              <a:gd name="connsiteX15" fmla="*/ 10510500 w 12497844"/>
              <a:gd name="connsiteY15" fmla="*/ 441528 h 704158"/>
              <a:gd name="connsiteX16" fmla="*/ 10901791 w 12497844"/>
              <a:gd name="connsiteY16" fmla="*/ 430184 h 704158"/>
              <a:gd name="connsiteX17" fmla="*/ 12208125 w 12497844"/>
              <a:gd name="connsiteY17" fmla="*/ 436302 h 704158"/>
              <a:gd name="connsiteX18" fmla="*/ 12497844 w 12497844"/>
              <a:gd name="connsiteY18" fmla="*/ 430181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2208125 w 12208125"/>
              <a:gd name="connsiteY17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2208125 w 12208125"/>
              <a:gd name="connsiteY17" fmla="*/ 436302 h 704158"/>
              <a:gd name="connsiteX0" fmla="*/ 1254799 w 12208125"/>
              <a:gd name="connsiteY0" fmla="*/ 286910 h 704158"/>
              <a:gd name="connsiteX1" fmla="*/ 0 w 12208125"/>
              <a:gd name="connsiteY1" fmla="*/ 286913 h 704158"/>
              <a:gd name="connsiteX2" fmla="*/ 6063572 w 12208125"/>
              <a:gd name="connsiteY2" fmla="*/ 286910 h 704158"/>
              <a:gd name="connsiteX3" fmla="*/ 7562448 w 12208125"/>
              <a:gd name="connsiteY3" fmla="*/ 286910 h 704158"/>
              <a:gd name="connsiteX4" fmla="*/ 8790408 w 12208125"/>
              <a:gd name="connsiteY4" fmla="*/ 286910 h 704158"/>
              <a:gd name="connsiteX5" fmla="*/ 9264810 w 12208125"/>
              <a:gd name="connsiteY5" fmla="*/ 285957 h 704158"/>
              <a:gd name="connsiteX6" fmla="*/ 9617420 w 12208125"/>
              <a:gd name="connsiteY6" fmla="*/ 317306 h 704158"/>
              <a:gd name="connsiteX7" fmla="*/ 9638537 w 12208125"/>
              <a:gd name="connsiteY7" fmla="*/ 517568 h 704158"/>
              <a:gd name="connsiteX8" fmla="*/ 9829912 w 12208125"/>
              <a:gd name="connsiteY8" fmla="*/ 155542 h 704158"/>
              <a:gd name="connsiteX9" fmla="*/ 9790938 w 12208125"/>
              <a:gd name="connsiteY9" fmla="*/ 703267 h 704158"/>
              <a:gd name="connsiteX10" fmla="*/ 10085341 w 12208125"/>
              <a:gd name="connsiteY10" fmla="*/ 699 h 704158"/>
              <a:gd name="connsiteX11" fmla="*/ 10083958 w 12208125"/>
              <a:gd name="connsiteY11" fmla="*/ 564957 h 704158"/>
              <a:gd name="connsiteX12" fmla="*/ 10269776 w 12208125"/>
              <a:gd name="connsiteY12" fmla="*/ 193828 h 704158"/>
              <a:gd name="connsiteX13" fmla="*/ 10275477 w 12208125"/>
              <a:gd name="connsiteY13" fmla="*/ 534258 h 704158"/>
              <a:gd name="connsiteX14" fmla="*/ 10420329 w 12208125"/>
              <a:gd name="connsiteY14" fmla="*/ 308019 h 704158"/>
              <a:gd name="connsiteX15" fmla="*/ 10510500 w 12208125"/>
              <a:gd name="connsiteY15" fmla="*/ 441528 h 704158"/>
              <a:gd name="connsiteX16" fmla="*/ 10901791 w 12208125"/>
              <a:gd name="connsiteY16" fmla="*/ 430184 h 704158"/>
              <a:gd name="connsiteX17" fmla="*/ 11819420 w 12208125"/>
              <a:gd name="connsiteY17" fmla="*/ 436302 h 704158"/>
              <a:gd name="connsiteX18" fmla="*/ 12208125 w 12208125"/>
              <a:gd name="connsiteY18" fmla="*/ 436302 h 704158"/>
              <a:gd name="connsiteX0" fmla="*/ 736523 w 11689849"/>
              <a:gd name="connsiteY0" fmla="*/ 286910 h 704158"/>
              <a:gd name="connsiteX1" fmla="*/ 0 w 11689849"/>
              <a:gd name="connsiteY1" fmla="*/ 286913 h 704158"/>
              <a:gd name="connsiteX2" fmla="*/ 5545296 w 11689849"/>
              <a:gd name="connsiteY2" fmla="*/ 286910 h 704158"/>
              <a:gd name="connsiteX3" fmla="*/ 7044172 w 11689849"/>
              <a:gd name="connsiteY3" fmla="*/ 286910 h 704158"/>
              <a:gd name="connsiteX4" fmla="*/ 8272132 w 11689849"/>
              <a:gd name="connsiteY4" fmla="*/ 286910 h 704158"/>
              <a:gd name="connsiteX5" fmla="*/ 8746534 w 11689849"/>
              <a:gd name="connsiteY5" fmla="*/ 285957 h 704158"/>
              <a:gd name="connsiteX6" fmla="*/ 9099144 w 11689849"/>
              <a:gd name="connsiteY6" fmla="*/ 317306 h 704158"/>
              <a:gd name="connsiteX7" fmla="*/ 9120261 w 11689849"/>
              <a:gd name="connsiteY7" fmla="*/ 517568 h 704158"/>
              <a:gd name="connsiteX8" fmla="*/ 9311636 w 11689849"/>
              <a:gd name="connsiteY8" fmla="*/ 155542 h 704158"/>
              <a:gd name="connsiteX9" fmla="*/ 9272662 w 11689849"/>
              <a:gd name="connsiteY9" fmla="*/ 703267 h 704158"/>
              <a:gd name="connsiteX10" fmla="*/ 9567065 w 11689849"/>
              <a:gd name="connsiteY10" fmla="*/ 699 h 704158"/>
              <a:gd name="connsiteX11" fmla="*/ 9565682 w 11689849"/>
              <a:gd name="connsiteY11" fmla="*/ 564957 h 704158"/>
              <a:gd name="connsiteX12" fmla="*/ 9751500 w 11689849"/>
              <a:gd name="connsiteY12" fmla="*/ 193828 h 704158"/>
              <a:gd name="connsiteX13" fmla="*/ 9757201 w 11689849"/>
              <a:gd name="connsiteY13" fmla="*/ 534258 h 704158"/>
              <a:gd name="connsiteX14" fmla="*/ 9902053 w 11689849"/>
              <a:gd name="connsiteY14" fmla="*/ 308019 h 704158"/>
              <a:gd name="connsiteX15" fmla="*/ 9992224 w 11689849"/>
              <a:gd name="connsiteY15" fmla="*/ 441528 h 704158"/>
              <a:gd name="connsiteX16" fmla="*/ 10383515 w 11689849"/>
              <a:gd name="connsiteY16" fmla="*/ 430184 h 704158"/>
              <a:gd name="connsiteX17" fmla="*/ 11301144 w 11689849"/>
              <a:gd name="connsiteY17" fmla="*/ 436302 h 704158"/>
              <a:gd name="connsiteX18" fmla="*/ 11689849 w 11689849"/>
              <a:gd name="connsiteY18" fmla="*/ 436302 h 704158"/>
              <a:gd name="connsiteX0" fmla="*/ 736523 w 11689849"/>
              <a:gd name="connsiteY0" fmla="*/ 286910 h 704158"/>
              <a:gd name="connsiteX1" fmla="*/ 0 w 11689849"/>
              <a:gd name="connsiteY1" fmla="*/ 286913 h 704158"/>
              <a:gd name="connsiteX2" fmla="*/ 5545296 w 11689849"/>
              <a:gd name="connsiteY2" fmla="*/ 286910 h 704158"/>
              <a:gd name="connsiteX3" fmla="*/ 7044172 w 11689849"/>
              <a:gd name="connsiteY3" fmla="*/ 286910 h 704158"/>
              <a:gd name="connsiteX4" fmla="*/ 8272132 w 11689849"/>
              <a:gd name="connsiteY4" fmla="*/ 286910 h 704158"/>
              <a:gd name="connsiteX5" fmla="*/ 8746534 w 11689849"/>
              <a:gd name="connsiteY5" fmla="*/ 285957 h 704158"/>
              <a:gd name="connsiteX6" fmla="*/ 9099144 w 11689849"/>
              <a:gd name="connsiteY6" fmla="*/ 317306 h 704158"/>
              <a:gd name="connsiteX7" fmla="*/ 9120261 w 11689849"/>
              <a:gd name="connsiteY7" fmla="*/ 517568 h 704158"/>
              <a:gd name="connsiteX8" fmla="*/ 9311636 w 11689849"/>
              <a:gd name="connsiteY8" fmla="*/ 155542 h 704158"/>
              <a:gd name="connsiteX9" fmla="*/ 9272662 w 11689849"/>
              <a:gd name="connsiteY9" fmla="*/ 703267 h 704158"/>
              <a:gd name="connsiteX10" fmla="*/ 9567065 w 11689849"/>
              <a:gd name="connsiteY10" fmla="*/ 699 h 704158"/>
              <a:gd name="connsiteX11" fmla="*/ 9565682 w 11689849"/>
              <a:gd name="connsiteY11" fmla="*/ 564957 h 704158"/>
              <a:gd name="connsiteX12" fmla="*/ 9751500 w 11689849"/>
              <a:gd name="connsiteY12" fmla="*/ 193828 h 704158"/>
              <a:gd name="connsiteX13" fmla="*/ 9757201 w 11689849"/>
              <a:gd name="connsiteY13" fmla="*/ 534258 h 704158"/>
              <a:gd name="connsiteX14" fmla="*/ 9902053 w 11689849"/>
              <a:gd name="connsiteY14" fmla="*/ 308019 h 704158"/>
              <a:gd name="connsiteX15" fmla="*/ 9992224 w 11689849"/>
              <a:gd name="connsiteY15" fmla="*/ 441528 h 704158"/>
              <a:gd name="connsiteX16" fmla="*/ 10383515 w 11689849"/>
              <a:gd name="connsiteY16" fmla="*/ 430184 h 704158"/>
              <a:gd name="connsiteX17" fmla="*/ 11689849 w 11689849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36302 h 704158"/>
              <a:gd name="connsiteX0" fmla="*/ 736523 w 11206910"/>
              <a:gd name="connsiteY0" fmla="*/ 286910 h 704158"/>
              <a:gd name="connsiteX1" fmla="*/ 0 w 11206910"/>
              <a:gd name="connsiteY1" fmla="*/ 286913 h 704158"/>
              <a:gd name="connsiteX2" fmla="*/ 5545296 w 11206910"/>
              <a:gd name="connsiteY2" fmla="*/ 286910 h 704158"/>
              <a:gd name="connsiteX3" fmla="*/ 7044172 w 11206910"/>
              <a:gd name="connsiteY3" fmla="*/ 286910 h 704158"/>
              <a:gd name="connsiteX4" fmla="*/ 8272132 w 11206910"/>
              <a:gd name="connsiteY4" fmla="*/ 286910 h 704158"/>
              <a:gd name="connsiteX5" fmla="*/ 8746534 w 11206910"/>
              <a:gd name="connsiteY5" fmla="*/ 285957 h 704158"/>
              <a:gd name="connsiteX6" fmla="*/ 9099144 w 11206910"/>
              <a:gd name="connsiteY6" fmla="*/ 317306 h 704158"/>
              <a:gd name="connsiteX7" fmla="*/ 9120261 w 11206910"/>
              <a:gd name="connsiteY7" fmla="*/ 517568 h 704158"/>
              <a:gd name="connsiteX8" fmla="*/ 9311636 w 11206910"/>
              <a:gd name="connsiteY8" fmla="*/ 155542 h 704158"/>
              <a:gd name="connsiteX9" fmla="*/ 9272662 w 11206910"/>
              <a:gd name="connsiteY9" fmla="*/ 703267 h 704158"/>
              <a:gd name="connsiteX10" fmla="*/ 9567065 w 11206910"/>
              <a:gd name="connsiteY10" fmla="*/ 699 h 704158"/>
              <a:gd name="connsiteX11" fmla="*/ 9565682 w 11206910"/>
              <a:gd name="connsiteY11" fmla="*/ 564957 h 704158"/>
              <a:gd name="connsiteX12" fmla="*/ 9751500 w 11206910"/>
              <a:gd name="connsiteY12" fmla="*/ 193828 h 704158"/>
              <a:gd name="connsiteX13" fmla="*/ 9757201 w 11206910"/>
              <a:gd name="connsiteY13" fmla="*/ 534258 h 704158"/>
              <a:gd name="connsiteX14" fmla="*/ 9902053 w 11206910"/>
              <a:gd name="connsiteY14" fmla="*/ 308019 h 704158"/>
              <a:gd name="connsiteX15" fmla="*/ 9992224 w 11206910"/>
              <a:gd name="connsiteY15" fmla="*/ 441528 h 704158"/>
              <a:gd name="connsiteX16" fmla="*/ 10383515 w 11206910"/>
              <a:gd name="connsiteY16" fmla="*/ 430184 h 704158"/>
              <a:gd name="connsiteX17" fmla="*/ 11206910 w 11206910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36302 h 704158"/>
              <a:gd name="connsiteX0" fmla="*/ 736523 w 11324700"/>
              <a:gd name="connsiteY0" fmla="*/ 286910 h 704158"/>
              <a:gd name="connsiteX1" fmla="*/ 0 w 11324700"/>
              <a:gd name="connsiteY1" fmla="*/ 286913 h 704158"/>
              <a:gd name="connsiteX2" fmla="*/ 5545296 w 11324700"/>
              <a:gd name="connsiteY2" fmla="*/ 286910 h 704158"/>
              <a:gd name="connsiteX3" fmla="*/ 7044172 w 11324700"/>
              <a:gd name="connsiteY3" fmla="*/ 286910 h 704158"/>
              <a:gd name="connsiteX4" fmla="*/ 8272132 w 11324700"/>
              <a:gd name="connsiteY4" fmla="*/ 286910 h 704158"/>
              <a:gd name="connsiteX5" fmla="*/ 8746534 w 11324700"/>
              <a:gd name="connsiteY5" fmla="*/ 285957 h 704158"/>
              <a:gd name="connsiteX6" fmla="*/ 9099144 w 11324700"/>
              <a:gd name="connsiteY6" fmla="*/ 317306 h 704158"/>
              <a:gd name="connsiteX7" fmla="*/ 9120261 w 11324700"/>
              <a:gd name="connsiteY7" fmla="*/ 517568 h 704158"/>
              <a:gd name="connsiteX8" fmla="*/ 9311636 w 11324700"/>
              <a:gd name="connsiteY8" fmla="*/ 155542 h 704158"/>
              <a:gd name="connsiteX9" fmla="*/ 9272662 w 11324700"/>
              <a:gd name="connsiteY9" fmla="*/ 703267 h 704158"/>
              <a:gd name="connsiteX10" fmla="*/ 9567065 w 11324700"/>
              <a:gd name="connsiteY10" fmla="*/ 699 h 704158"/>
              <a:gd name="connsiteX11" fmla="*/ 9565682 w 11324700"/>
              <a:gd name="connsiteY11" fmla="*/ 564957 h 704158"/>
              <a:gd name="connsiteX12" fmla="*/ 9751500 w 11324700"/>
              <a:gd name="connsiteY12" fmla="*/ 193828 h 704158"/>
              <a:gd name="connsiteX13" fmla="*/ 9757201 w 11324700"/>
              <a:gd name="connsiteY13" fmla="*/ 534258 h 704158"/>
              <a:gd name="connsiteX14" fmla="*/ 9902053 w 11324700"/>
              <a:gd name="connsiteY14" fmla="*/ 308019 h 704158"/>
              <a:gd name="connsiteX15" fmla="*/ 9992224 w 11324700"/>
              <a:gd name="connsiteY15" fmla="*/ 441528 h 704158"/>
              <a:gd name="connsiteX16" fmla="*/ 10383515 w 11324700"/>
              <a:gd name="connsiteY16" fmla="*/ 430184 h 704158"/>
              <a:gd name="connsiteX17" fmla="*/ 11324700 w 11324700"/>
              <a:gd name="connsiteY17" fmla="*/ 421975 h 704158"/>
              <a:gd name="connsiteX0" fmla="*/ 736523 w 11324700"/>
              <a:gd name="connsiteY0" fmla="*/ 286910 h 704158"/>
              <a:gd name="connsiteX1" fmla="*/ 0 w 11324700"/>
              <a:gd name="connsiteY1" fmla="*/ 286913 h 704158"/>
              <a:gd name="connsiteX2" fmla="*/ 5545296 w 11324700"/>
              <a:gd name="connsiteY2" fmla="*/ 286910 h 704158"/>
              <a:gd name="connsiteX3" fmla="*/ 7044172 w 11324700"/>
              <a:gd name="connsiteY3" fmla="*/ 286910 h 704158"/>
              <a:gd name="connsiteX4" fmla="*/ 8272132 w 11324700"/>
              <a:gd name="connsiteY4" fmla="*/ 286910 h 704158"/>
              <a:gd name="connsiteX5" fmla="*/ 8746534 w 11324700"/>
              <a:gd name="connsiteY5" fmla="*/ 285957 h 704158"/>
              <a:gd name="connsiteX6" fmla="*/ 9099144 w 11324700"/>
              <a:gd name="connsiteY6" fmla="*/ 317306 h 704158"/>
              <a:gd name="connsiteX7" fmla="*/ 9120261 w 11324700"/>
              <a:gd name="connsiteY7" fmla="*/ 517568 h 704158"/>
              <a:gd name="connsiteX8" fmla="*/ 9311636 w 11324700"/>
              <a:gd name="connsiteY8" fmla="*/ 155542 h 704158"/>
              <a:gd name="connsiteX9" fmla="*/ 9272662 w 11324700"/>
              <a:gd name="connsiteY9" fmla="*/ 703267 h 704158"/>
              <a:gd name="connsiteX10" fmla="*/ 9567065 w 11324700"/>
              <a:gd name="connsiteY10" fmla="*/ 699 h 704158"/>
              <a:gd name="connsiteX11" fmla="*/ 9565682 w 11324700"/>
              <a:gd name="connsiteY11" fmla="*/ 564957 h 704158"/>
              <a:gd name="connsiteX12" fmla="*/ 9751500 w 11324700"/>
              <a:gd name="connsiteY12" fmla="*/ 193828 h 704158"/>
              <a:gd name="connsiteX13" fmla="*/ 9757201 w 11324700"/>
              <a:gd name="connsiteY13" fmla="*/ 534258 h 704158"/>
              <a:gd name="connsiteX14" fmla="*/ 9902053 w 11324700"/>
              <a:gd name="connsiteY14" fmla="*/ 308019 h 704158"/>
              <a:gd name="connsiteX15" fmla="*/ 9992224 w 11324700"/>
              <a:gd name="connsiteY15" fmla="*/ 441528 h 704158"/>
              <a:gd name="connsiteX16" fmla="*/ 10383515 w 11324700"/>
              <a:gd name="connsiteY16" fmla="*/ 430184 h 704158"/>
              <a:gd name="connsiteX17" fmla="*/ 11324700 w 11324700"/>
              <a:gd name="connsiteY17" fmla="*/ 421975 h 704158"/>
              <a:gd name="connsiteX0" fmla="*/ 736523 w 11348258"/>
              <a:gd name="connsiteY0" fmla="*/ 286910 h 704158"/>
              <a:gd name="connsiteX1" fmla="*/ 0 w 11348258"/>
              <a:gd name="connsiteY1" fmla="*/ 286913 h 704158"/>
              <a:gd name="connsiteX2" fmla="*/ 5545296 w 11348258"/>
              <a:gd name="connsiteY2" fmla="*/ 286910 h 704158"/>
              <a:gd name="connsiteX3" fmla="*/ 7044172 w 11348258"/>
              <a:gd name="connsiteY3" fmla="*/ 286910 h 704158"/>
              <a:gd name="connsiteX4" fmla="*/ 8272132 w 11348258"/>
              <a:gd name="connsiteY4" fmla="*/ 286910 h 704158"/>
              <a:gd name="connsiteX5" fmla="*/ 8746534 w 11348258"/>
              <a:gd name="connsiteY5" fmla="*/ 285957 h 704158"/>
              <a:gd name="connsiteX6" fmla="*/ 9099144 w 11348258"/>
              <a:gd name="connsiteY6" fmla="*/ 317306 h 704158"/>
              <a:gd name="connsiteX7" fmla="*/ 9120261 w 11348258"/>
              <a:gd name="connsiteY7" fmla="*/ 517568 h 704158"/>
              <a:gd name="connsiteX8" fmla="*/ 9311636 w 11348258"/>
              <a:gd name="connsiteY8" fmla="*/ 155542 h 704158"/>
              <a:gd name="connsiteX9" fmla="*/ 9272662 w 11348258"/>
              <a:gd name="connsiteY9" fmla="*/ 703267 h 704158"/>
              <a:gd name="connsiteX10" fmla="*/ 9567065 w 11348258"/>
              <a:gd name="connsiteY10" fmla="*/ 699 h 704158"/>
              <a:gd name="connsiteX11" fmla="*/ 9565682 w 11348258"/>
              <a:gd name="connsiteY11" fmla="*/ 564957 h 704158"/>
              <a:gd name="connsiteX12" fmla="*/ 9751500 w 11348258"/>
              <a:gd name="connsiteY12" fmla="*/ 193828 h 704158"/>
              <a:gd name="connsiteX13" fmla="*/ 9757201 w 11348258"/>
              <a:gd name="connsiteY13" fmla="*/ 534258 h 704158"/>
              <a:gd name="connsiteX14" fmla="*/ 9902053 w 11348258"/>
              <a:gd name="connsiteY14" fmla="*/ 308019 h 704158"/>
              <a:gd name="connsiteX15" fmla="*/ 9992224 w 11348258"/>
              <a:gd name="connsiteY15" fmla="*/ 441528 h 704158"/>
              <a:gd name="connsiteX16" fmla="*/ 10383515 w 11348258"/>
              <a:gd name="connsiteY16" fmla="*/ 430184 h 704158"/>
              <a:gd name="connsiteX17" fmla="*/ 11348258 w 11348258"/>
              <a:gd name="connsiteY17" fmla="*/ 436302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12921"/>
              <a:gd name="connsiteY0" fmla="*/ 286910 h 704158"/>
              <a:gd name="connsiteX1" fmla="*/ 0 w 11312921"/>
              <a:gd name="connsiteY1" fmla="*/ 286913 h 704158"/>
              <a:gd name="connsiteX2" fmla="*/ 5545296 w 11312921"/>
              <a:gd name="connsiteY2" fmla="*/ 286910 h 704158"/>
              <a:gd name="connsiteX3" fmla="*/ 7044172 w 11312921"/>
              <a:gd name="connsiteY3" fmla="*/ 286910 h 704158"/>
              <a:gd name="connsiteX4" fmla="*/ 8272132 w 11312921"/>
              <a:gd name="connsiteY4" fmla="*/ 286910 h 704158"/>
              <a:gd name="connsiteX5" fmla="*/ 8746534 w 11312921"/>
              <a:gd name="connsiteY5" fmla="*/ 285957 h 704158"/>
              <a:gd name="connsiteX6" fmla="*/ 9099144 w 11312921"/>
              <a:gd name="connsiteY6" fmla="*/ 317306 h 704158"/>
              <a:gd name="connsiteX7" fmla="*/ 9120261 w 11312921"/>
              <a:gd name="connsiteY7" fmla="*/ 517568 h 704158"/>
              <a:gd name="connsiteX8" fmla="*/ 9311636 w 11312921"/>
              <a:gd name="connsiteY8" fmla="*/ 155542 h 704158"/>
              <a:gd name="connsiteX9" fmla="*/ 9272662 w 11312921"/>
              <a:gd name="connsiteY9" fmla="*/ 703267 h 704158"/>
              <a:gd name="connsiteX10" fmla="*/ 9567065 w 11312921"/>
              <a:gd name="connsiteY10" fmla="*/ 699 h 704158"/>
              <a:gd name="connsiteX11" fmla="*/ 9565682 w 11312921"/>
              <a:gd name="connsiteY11" fmla="*/ 564957 h 704158"/>
              <a:gd name="connsiteX12" fmla="*/ 9751500 w 11312921"/>
              <a:gd name="connsiteY12" fmla="*/ 193828 h 704158"/>
              <a:gd name="connsiteX13" fmla="*/ 9757201 w 11312921"/>
              <a:gd name="connsiteY13" fmla="*/ 534258 h 704158"/>
              <a:gd name="connsiteX14" fmla="*/ 9902053 w 11312921"/>
              <a:gd name="connsiteY14" fmla="*/ 308019 h 704158"/>
              <a:gd name="connsiteX15" fmla="*/ 9992224 w 11312921"/>
              <a:gd name="connsiteY15" fmla="*/ 441528 h 704158"/>
              <a:gd name="connsiteX16" fmla="*/ 10383515 w 11312921"/>
              <a:gd name="connsiteY16" fmla="*/ 430184 h 704158"/>
              <a:gd name="connsiteX17" fmla="*/ 11312921 w 11312921"/>
              <a:gd name="connsiteY17" fmla="*/ 407647 h 704158"/>
              <a:gd name="connsiteX0" fmla="*/ 736523 w 11336479"/>
              <a:gd name="connsiteY0" fmla="*/ 286910 h 704158"/>
              <a:gd name="connsiteX1" fmla="*/ 0 w 11336479"/>
              <a:gd name="connsiteY1" fmla="*/ 286913 h 704158"/>
              <a:gd name="connsiteX2" fmla="*/ 5545296 w 11336479"/>
              <a:gd name="connsiteY2" fmla="*/ 286910 h 704158"/>
              <a:gd name="connsiteX3" fmla="*/ 7044172 w 11336479"/>
              <a:gd name="connsiteY3" fmla="*/ 286910 h 704158"/>
              <a:gd name="connsiteX4" fmla="*/ 8272132 w 11336479"/>
              <a:gd name="connsiteY4" fmla="*/ 286910 h 704158"/>
              <a:gd name="connsiteX5" fmla="*/ 8746534 w 11336479"/>
              <a:gd name="connsiteY5" fmla="*/ 285957 h 704158"/>
              <a:gd name="connsiteX6" fmla="*/ 9099144 w 11336479"/>
              <a:gd name="connsiteY6" fmla="*/ 317306 h 704158"/>
              <a:gd name="connsiteX7" fmla="*/ 9120261 w 11336479"/>
              <a:gd name="connsiteY7" fmla="*/ 517568 h 704158"/>
              <a:gd name="connsiteX8" fmla="*/ 9311636 w 11336479"/>
              <a:gd name="connsiteY8" fmla="*/ 155542 h 704158"/>
              <a:gd name="connsiteX9" fmla="*/ 9272662 w 11336479"/>
              <a:gd name="connsiteY9" fmla="*/ 703267 h 704158"/>
              <a:gd name="connsiteX10" fmla="*/ 9567065 w 11336479"/>
              <a:gd name="connsiteY10" fmla="*/ 699 h 704158"/>
              <a:gd name="connsiteX11" fmla="*/ 9565682 w 11336479"/>
              <a:gd name="connsiteY11" fmla="*/ 564957 h 704158"/>
              <a:gd name="connsiteX12" fmla="*/ 9751500 w 11336479"/>
              <a:gd name="connsiteY12" fmla="*/ 193828 h 704158"/>
              <a:gd name="connsiteX13" fmla="*/ 9757201 w 11336479"/>
              <a:gd name="connsiteY13" fmla="*/ 534258 h 704158"/>
              <a:gd name="connsiteX14" fmla="*/ 9902053 w 11336479"/>
              <a:gd name="connsiteY14" fmla="*/ 308019 h 704158"/>
              <a:gd name="connsiteX15" fmla="*/ 9992224 w 11336479"/>
              <a:gd name="connsiteY15" fmla="*/ 441528 h 704158"/>
              <a:gd name="connsiteX16" fmla="*/ 10383515 w 11336479"/>
              <a:gd name="connsiteY16" fmla="*/ 430184 h 704158"/>
              <a:gd name="connsiteX17" fmla="*/ 11336479 w 11336479"/>
              <a:gd name="connsiteY17" fmla="*/ 450629 h 704158"/>
              <a:gd name="connsiteX0" fmla="*/ 736523 w 11336479"/>
              <a:gd name="connsiteY0" fmla="*/ 286910 h 704158"/>
              <a:gd name="connsiteX1" fmla="*/ 0 w 11336479"/>
              <a:gd name="connsiteY1" fmla="*/ 286913 h 704158"/>
              <a:gd name="connsiteX2" fmla="*/ 5545296 w 11336479"/>
              <a:gd name="connsiteY2" fmla="*/ 286910 h 704158"/>
              <a:gd name="connsiteX3" fmla="*/ 7044172 w 11336479"/>
              <a:gd name="connsiteY3" fmla="*/ 286910 h 704158"/>
              <a:gd name="connsiteX4" fmla="*/ 8272132 w 11336479"/>
              <a:gd name="connsiteY4" fmla="*/ 286910 h 704158"/>
              <a:gd name="connsiteX5" fmla="*/ 8746534 w 11336479"/>
              <a:gd name="connsiteY5" fmla="*/ 285957 h 704158"/>
              <a:gd name="connsiteX6" fmla="*/ 9099144 w 11336479"/>
              <a:gd name="connsiteY6" fmla="*/ 317306 h 704158"/>
              <a:gd name="connsiteX7" fmla="*/ 9120261 w 11336479"/>
              <a:gd name="connsiteY7" fmla="*/ 517568 h 704158"/>
              <a:gd name="connsiteX8" fmla="*/ 9311636 w 11336479"/>
              <a:gd name="connsiteY8" fmla="*/ 155542 h 704158"/>
              <a:gd name="connsiteX9" fmla="*/ 9272662 w 11336479"/>
              <a:gd name="connsiteY9" fmla="*/ 703267 h 704158"/>
              <a:gd name="connsiteX10" fmla="*/ 9567065 w 11336479"/>
              <a:gd name="connsiteY10" fmla="*/ 699 h 704158"/>
              <a:gd name="connsiteX11" fmla="*/ 9565682 w 11336479"/>
              <a:gd name="connsiteY11" fmla="*/ 564957 h 704158"/>
              <a:gd name="connsiteX12" fmla="*/ 9751500 w 11336479"/>
              <a:gd name="connsiteY12" fmla="*/ 193828 h 704158"/>
              <a:gd name="connsiteX13" fmla="*/ 9757201 w 11336479"/>
              <a:gd name="connsiteY13" fmla="*/ 534258 h 704158"/>
              <a:gd name="connsiteX14" fmla="*/ 9902053 w 11336479"/>
              <a:gd name="connsiteY14" fmla="*/ 308019 h 704158"/>
              <a:gd name="connsiteX15" fmla="*/ 9992224 w 11336479"/>
              <a:gd name="connsiteY15" fmla="*/ 441528 h 704158"/>
              <a:gd name="connsiteX16" fmla="*/ 10383515 w 11336479"/>
              <a:gd name="connsiteY16" fmla="*/ 430184 h 704158"/>
              <a:gd name="connsiteX17" fmla="*/ 11053784 w 11336479"/>
              <a:gd name="connsiteY17" fmla="*/ 407647 h 704158"/>
              <a:gd name="connsiteX18" fmla="*/ 11336479 w 11336479"/>
              <a:gd name="connsiteY18" fmla="*/ 450629 h 704158"/>
              <a:gd name="connsiteX0" fmla="*/ 736523 w 11053784"/>
              <a:gd name="connsiteY0" fmla="*/ 286910 h 704158"/>
              <a:gd name="connsiteX1" fmla="*/ 0 w 11053784"/>
              <a:gd name="connsiteY1" fmla="*/ 286913 h 704158"/>
              <a:gd name="connsiteX2" fmla="*/ 5545296 w 11053784"/>
              <a:gd name="connsiteY2" fmla="*/ 286910 h 704158"/>
              <a:gd name="connsiteX3" fmla="*/ 7044172 w 11053784"/>
              <a:gd name="connsiteY3" fmla="*/ 286910 h 704158"/>
              <a:gd name="connsiteX4" fmla="*/ 8272132 w 11053784"/>
              <a:gd name="connsiteY4" fmla="*/ 286910 h 704158"/>
              <a:gd name="connsiteX5" fmla="*/ 8746534 w 11053784"/>
              <a:gd name="connsiteY5" fmla="*/ 285957 h 704158"/>
              <a:gd name="connsiteX6" fmla="*/ 9099144 w 11053784"/>
              <a:gd name="connsiteY6" fmla="*/ 317306 h 704158"/>
              <a:gd name="connsiteX7" fmla="*/ 9120261 w 11053784"/>
              <a:gd name="connsiteY7" fmla="*/ 517568 h 704158"/>
              <a:gd name="connsiteX8" fmla="*/ 9311636 w 11053784"/>
              <a:gd name="connsiteY8" fmla="*/ 155542 h 704158"/>
              <a:gd name="connsiteX9" fmla="*/ 9272662 w 11053784"/>
              <a:gd name="connsiteY9" fmla="*/ 703267 h 704158"/>
              <a:gd name="connsiteX10" fmla="*/ 9567065 w 11053784"/>
              <a:gd name="connsiteY10" fmla="*/ 699 h 704158"/>
              <a:gd name="connsiteX11" fmla="*/ 9565682 w 11053784"/>
              <a:gd name="connsiteY11" fmla="*/ 564957 h 704158"/>
              <a:gd name="connsiteX12" fmla="*/ 9751500 w 11053784"/>
              <a:gd name="connsiteY12" fmla="*/ 193828 h 704158"/>
              <a:gd name="connsiteX13" fmla="*/ 9757201 w 11053784"/>
              <a:gd name="connsiteY13" fmla="*/ 534258 h 704158"/>
              <a:gd name="connsiteX14" fmla="*/ 9902053 w 11053784"/>
              <a:gd name="connsiteY14" fmla="*/ 308019 h 704158"/>
              <a:gd name="connsiteX15" fmla="*/ 9992224 w 11053784"/>
              <a:gd name="connsiteY15" fmla="*/ 441528 h 704158"/>
              <a:gd name="connsiteX16" fmla="*/ 10383515 w 11053784"/>
              <a:gd name="connsiteY16" fmla="*/ 430184 h 704158"/>
              <a:gd name="connsiteX17" fmla="*/ 11053784 w 11053784"/>
              <a:gd name="connsiteY17" fmla="*/ 407647 h 704158"/>
              <a:gd name="connsiteX0" fmla="*/ 736523 w 10383514"/>
              <a:gd name="connsiteY0" fmla="*/ 286910 h 704158"/>
              <a:gd name="connsiteX1" fmla="*/ 0 w 10383514"/>
              <a:gd name="connsiteY1" fmla="*/ 286913 h 704158"/>
              <a:gd name="connsiteX2" fmla="*/ 5545296 w 10383514"/>
              <a:gd name="connsiteY2" fmla="*/ 286910 h 704158"/>
              <a:gd name="connsiteX3" fmla="*/ 7044172 w 10383514"/>
              <a:gd name="connsiteY3" fmla="*/ 286910 h 704158"/>
              <a:gd name="connsiteX4" fmla="*/ 8272132 w 10383514"/>
              <a:gd name="connsiteY4" fmla="*/ 286910 h 704158"/>
              <a:gd name="connsiteX5" fmla="*/ 8746534 w 10383514"/>
              <a:gd name="connsiteY5" fmla="*/ 285957 h 704158"/>
              <a:gd name="connsiteX6" fmla="*/ 9099144 w 10383514"/>
              <a:gd name="connsiteY6" fmla="*/ 317306 h 704158"/>
              <a:gd name="connsiteX7" fmla="*/ 9120261 w 10383514"/>
              <a:gd name="connsiteY7" fmla="*/ 517568 h 704158"/>
              <a:gd name="connsiteX8" fmla="*/ 9311636 w 10383514"/>
              <a:gd name="connsiteY8" fmla="*/ 155542 h 704158"/>
              <a:gd name="connsiteX9" fmla="*/ 9272662 w 10383514"/>
              <a:gd name="connsiteY9" fmla="*/ 703267 h 704158"/>
              <a:gd name="connsiteX10" fmla="*/ 9567065 w 10383514"/>
              <a:gd name="connsiteY10" fmla="*/ 699 h 704158"/>
              <a:gd name="connsiteX11" fmla="*/ 9565682 w 10383514"/>
              <a:gd name="connsiteY11" fmla="*/ 564957 h 704158"/>
              <a:gd name="connsiteX12" fmla="*/ 9751500 w 10383514"/>
              <a:gd name="connsiteY12" fmla="*/ 193828 h 704158"/>
              <a:gd name="connsiteX13" fmla="*/ 9757201 w 10383514"/>
              <a:gd name="connsiteY13" fmla="*/ 534258 h 704158"/>
              <a:gd name="connsiteX14" fmla="*/ 9902053 w 10383514"/>
              <a:gd name="connsiteY14" fmla="*/ 308019 h 704158"/>
              <a:gd name="connsiteX15" fmla="*/ 9992224 w 10383514"/>
              <a:gd name="connsiteY15" fmla="*/ 441528 h 704158"/>
              <a:gd name="connsiteX16" fmla="*/ 10383515 w 10383514"/>
              <a:gd name="connsiteY16" fmla="*/ 430184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9992224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121794 w 11325834"/>
              <a:gd name="connsiteY15" fmla="*/ 470182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86458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121795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98237 w 11325834"/>
              <a:gd name="connsiteY15" fmla="*/ 455855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98237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02053 w 11325834"/>
              <a:gd name="connsiteY14" fmla="*/ 308019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866716 w 11325834"/>
              <a:gd name="connsiteY14" fmla="*/ 293692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866716 w 11325834"/>
              <a:gd name="connsiteY14" fmla="*/ 293692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9144 w 11325834"/>
              <a:gd name="connsiteY6" fmla="*/ 317306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42379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38798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1 w 11325834"/>
              <a:gd name="connsiteY7" fmla="*/ 517568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37930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56707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93255 w 11325834"/>
              <a:gd name="connsiteY6" fmla="*/ 338798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87366 w 11325834"/>
              <a:gd name="connsiteY6" fmla="*/ 328052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746534 w 11325834"/>
              <a:gd name="connsiteY5" fmla="*/ 285957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876104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10051121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58839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48093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51500 w 11325834"/>
              <a:gd name="connsiteY12" fmla="*/ 193828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60334 w 11325834"/>
              <a:gd name="connsiteY12" fmla="*/ 197409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8778"/>
              <a:gd name="connsiteY0" fmla="*/ 286910 h 704158"/>
              <a:gd name="connsiteX1" fmla="*/ 0 w 11328778"/>
              <a:gd name="connsiteY1" fmla="*/ 286913 h 704158"/>
              <a:gd name="connsiteX2" fmla="*/ 5545296 w 11328778"/>
              <a:gd name="connsiteY2" fmla="*/ 286910 h 704158"/>
              <a:gd name="connsiteX3" fmla="*/ 7044172 w 11328778"/>
              <a:gd name="connsiteY3" fmla="*/ 286910 h 704158"/>
              <a:gd name="connsiteX4" fmla="*/ 8272132 w 11328778"/>
              <a:gd name="connsiteY4" fmla="*/ 286910 h 704158"/>
              <a:gd name="connsiteX5" fmla="*/ 8976227 w 11328778"/>
              <a:gd name="connsiteY5" fmla="*/ 282376 h 704158"/>
              <a:gd name="connsiteX6" fmla="*/ 9078532 w 11328778"/>
              <a:gd name="connsiteY6" fmla="*/ 331633 h 704158"/>
              <a:gd name="connsiteX7" fmla="*/ 9120262 w 11328778"/>
              <a:gd name="connsiteY7" fmla="*/ 517569 h 704158"/>
              <a:gd name="connsiteX8" fmla="*/ 9311636 w 11328778"/>
              <a:gd name="connsiteY8" fmla="*/ 155542 h 704158"/>
              <a:gd name="connsiteX9" fmla="*/ 9272662 w 11328778"/>
              <a:gd name="connsiteY9" fmla="*/ 703267 h 704158"/>
              <a:gd name="connsiteX10" fmla="*/ 9567065 w 11328778"/>
              <a:gd name="connsiteY10" fmla="*/ 699 h 704158"/>
              <a:gd name="connsiteX11" fmla="*/ 9565682 w 11328778"/>
              <a:gd name="connsiteY11" fmla="*/ 564957 h 704158"/>
              <a:gd name="connsiteX12" fmla="*/ 9760334 w 11328778"/>
              <a:gd name="connsiteY12" fmla="*/ 197409 h 704158"/>
              <a:gd name="connsiteX13" fmla="*/ 9757201 w 11328778"/>
              <a:gd name="connsiteY13" fmla="*/ 534258 h 704158"/>
              <a:gd name="connsiteX14" fmla="*/ 9925611 w 11328778"/>
              <a:gd name="connsiteY14" fmla="*/ 279365 h 704158"/>
              <a:gd name="connsiteX15" fmla="*/ 9992226 w 11328778"/>
              <a:gd name="connsiteY15" fmla="*/ 441528 h 704158"/>
              <a:gd name="connsiteX16" fmla="*/ 11328778 w 11328778"/>
              <a:gd name="connsiteY16" fmla="*/ 448093 h 704158"/>
              <a:gd name="connsiteX0" fmla="*/ 736523 w 11325834"/>
              <a:gd name="connsiteY0" fmla="*/ 286910 h 704158"/>
              <a:gd name="connsiteX1" fmla="*/ 0 w 11325834"/>
              <a:gd name="connsiteY1" fmla="*/ 286913 h 704158"/>
              <a:gd name="connsiteX2" fmla="*/ 5545296 w 11325834"/>
              <a:gd name="connsiteY2" fmla="*/ 286910 h 704158"/>
              <a:gd name="connsiteX3" fmla="*/ 7044172 w 11325834"/>
              <a:gd name="connsiteY3" fmla="*/ 286910 h 704158"/>
              <a:gd name="connsiteX4" fmla="*/ 8272132 w 11325834"/>
              <a:gd name="connsiteY4" fmla="*/ 286910 h 704158"/>
              <a:gd name="connsiteX5" fmla="*/ 8976227 w 11325834"/>
              <a:gd name="connsiteY5" fmla="*/ 282376 h 704158"/>
              <a:gd name="connsiteX6" fmla="*/ 9078532 w 11325834"/>
              <a:gd name="connsiteY6" fmla="*/ 331633 h 704158"/>
              <a:gd name="connsiteX7" fmla="*/ 9120262 w 11325834"/>
              <a:gd name="connsiteY7" fmla="*/ 517569 h 704158"/>
              <a:gd name="connsiteX8" fmla="*/ 9311636 w 11325834"/>
              <a:gd name="connsiteY8" fmla="*/ 155542 h 704158"/>
              <a:gd name="connsiteX9" fmla="*/ 9272662 w 11325834"/>
              <a:gd name="connsiteY9" fmla="*/ 703267 h 704158"/>
              <a:gd name="connsiteX10" fmla="*/ 9567065 w 11325834"/>
              <a:gd name="connsiteY10" fmla="*/ 699 h 704158"/>
              <a:gd name="connsiteX11" fmla="*/ 9565682 w 11325834"/>
              <a:gd name="connsiteY11" fmla="*/ 564957 h 704158"/>
              <a:gd name="connsiteX12" fmla="*/ 9760334 w 11325834"/>
              <a:gd name="connsiteY12" fmla="*/ 197409 h 704158"/>
              <a:gd name="connsiteX13" fmla="*/ 9757201 w 11325834"/>
              <a:gd name="connsiteY13" fmla="*/ 534258 h 704158"/>
              <a:gd name="connsiteX14" fmla="*/ 9925611 w 11325834"/>
              <a:gd name="connsiteY14" fmla="*/ 279365 h 704158"/>
              <a:gd name="connsiteX15" fmla="*/ 9992226 w 11325834"/>
              <a:gd name="connsiteY15" fmla="*/ 441528 h 704158"/>
              <a:gd name="connsiteX16" fmla="*/ 11325834 w 11325834"/>
              <a:gd name="connsiteY16" fmla="*/ 437347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1322890 w 11322890"/>
              <a:gd name="connsiteY16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03671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03671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89069 w 11322890"/>
              <a:gd name="connsiteY16" fmla="*/ 439538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97904 w 11322890"/>
              <a:gd name="connsiteY16" fmla="*/ 446700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35956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48093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58839 h 704158"/>
              <a:gd name="connsiteX0" fmla="*/ 736523 w 11322890"/>
              <a:gd name="connsiteY0" fmla="*/ 286910 h 704158"/>
              <a:gd name="connsiteX1" fmla="*/ 0 w 11322890"/>
              <a:gd name="connsiteY1" fmla="*/ 286913 h 704158"/>
              <a:gd name="connsiteX2" fmla="*/ 5545296 w 11322890"/>
              <a:gd name="connsiteY2" fmla="*/ 286910 h 704158"/>
              <a:gd name="connsiteX3" fmla="*/ 7044172 w 11322890"/>
              <a:gd name="connsiteY3" fmla="*/ 286910 h 704158"/>
              <a:gd name="connsiteX4" fmla="*/ 8272132 w 11322890"/>
              <a:gd name="connsiteY4" fmla="*/ 286910 h 704158"/>
              <a:gd name="connsiteX5" fmla="*/ 8976227 w 11322890"/>
              <a:gd name="connsiteY5" fmla="*/ 282376 h 704158"/>
              <a:gd name="connsiteX6" fmla="*/ 9078532 w 11322890"/>
              <a:gd name="connsiteY6" fmla="*/ 331633 h 704158"/>
              <a:gd name="connsiteX7" fmla="*/ 9120262 w 11322890"/>
              <a:gd name="connsiteY7" fmla="*/ 517569 h 704158"/>
              <a:gd name="connsiteX8" fmla="*/ 9311636 w 11322890"/>
              <a:gd name="connsiteY8" fmla="*/ 155542 h 704158"/>
              <a:gd name="connsiteX9" fmla="*/ 9272662 w 11322890"/>
              <a:gd name="connsiteY9" fmla="*/ 703267 h 704158"/>
              <a:gd name="connsiteX10" fmla="*/ 9567065 w 11322890"/>
              <a:gd name="connsiteY10" fmla="*/ 699 h 704158"/>
              <a:gd name="connsiteX11" fmla="*/ 9565682 w 11322890"/>
              <a:gd name="connsiteY11" fmla="*/ 564957 h 704158"/>
              <a:gd name="connsiteX12" fmla="*/ 9760334 w 11322890"/>
              <a:gd name="connsiteY12" fmla="*/ 197409 h 704158"/>
              <a:gd name="connsiteX13" fmla="*/ 9757201 w 11322890"/>
              <a:gd name="connsiteY13" fmla="*/ 534258 h 704158"/>
              <a:gd name="connsiteX14" fmla="*/ 9925611 w 11322890"/>
              <a:gd name="connsiteY14" fmla="*/ 279365 h 704158"/>
              <a:gd name="connsiteX15" fmla="*/ 9992226 w 11322890"/>
              <a:gd name="connsiteY15" fmla="*/ 441528 h 704158"/>
              <a:gd name="connsiteX16" fmla="*/ 10362567 w 11322890"/>
              <a:gd name="connsiteY16" fmla="*/ 450283 h 704158"/>
              <a:gd name="connsiteX17" fmla="*/ 11322890 w 11322890"/>
              <a:gd name="connsiteY17" fmla="*/ 448093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7 w 11290497"/>
              <a:gd name="connsiteY16" fmla="*/ 450283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5512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5513 w 11290497"/>
              <a:gd name="connsiteY16" fmla="*/ 443120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362569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294840 w 11290497"/>
              <a:gd name="connsiteY16" fmla="*/ 45028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224167 w 11290497"/>
              <a:gd name="connsiteY16" fmla="*/ 45028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59383 w 11290497"/>
              <a:gd name="connsiteY16" fmla="*/ 446700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59383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124047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097545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92226 w 11290497"/>
              <a:gd name="connsiteY15" fmla="*/ 441528 h 704158"/>
              <a:gd name="connsiteX16" fmla="*/ 10082822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82822 w 11290497"/>
              <a:gd name="connsiteY16" fmla="*/ 446700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47477 w 11290497"/>
              <a:gd name="connsiteY16" fmla="*/ 468192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10001061 w 11290497"/>
              <a:gd name="connsiteY15" fmla="*/ 441528 h 704158"/>
              <a:gd name="connsiteX16" fmla="*/ 10071036 w 11290497"/>
              <a:gd name="connsiteY16" fmla="*/ 453865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071036 w 11290497"/>
              <a:gd name="connsiteY16" fmla="*/ 453865 h 704158"/>
              <a:gd name="connsiteX17" fmla="*/ 10082822 w 11290497"/>
              <a:gd name="connsiteY17" fmla="*/ 446700 h 704158"/>
              <a:gd name="connsiteX18" fmla="*/ 10115206 w 11290497"/>
              <a:gd name="connsiteY18" fmla="*/ 446702 h 704158"/>
              <a:gd name="connsiteX19" fmla="*/ 11290497 w 11290497"/>
              <a:gd name="connsiteY19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071036 w 11290497"/>
              <a:gd name="connsiteY16" fmla="*/ 453865 h 704158"/>
              <a:gd name="connsiteX17" fmla="*/ 10115206 w 11290497"/>
              <a:gd name="connsiteY17" fmla="*/ 446702 h 704158"/>
              <a:gd name="connsiteX18" fmla="*/ 11290497 w 11290497"/>
              <a:gd name="connsiteY18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115206 w 11290497"/>
              <a:gd name="connsiteY16" fmla="*/ 446702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303670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0303670 w 11290497"/>
              <a:gd name="connsiteY16" fmla="*/ 453865 h 704158"/>
              <a:gd name="connsiteX17" fmla="*/ 11290497 w 11290497"/>
              <a:gd name="connsiteY17" fmla="*/ 451675 h 704158"/>
              <a:gd name="connsiteX0" fmla="*/ 736523 w 11290497"/>
              <a:gd name="connsiteY0" fmla="*/ 286910 h 704158"/>
              <a:gd name="connsiteX1" fmla="*/ 0 w 11290497"/>
              <a:gd name="connsiteY1" fmla="*/ 286913 h 704158"/>
              <a:gd name="connsiteX2" fmla="*/ 5545296 w 11290497"/>
              <a:gd name="connsiteY2" fmla="*/ 286910 h 704158"/>
              <a:gd name="connsiteX3" fmla="*/ 7044172 w 11290497"/>
              <a:gd name="connsiteY3" fmla="*/ 286910 h 704158"/>
              <a:gd name="connsiteX4" fmla="*/ 8272132 w 11290497"/>
              <a:gd name="connsiteY4" fmla="*/ 286910 h 704158"/>
              <a:gd name="connsiteX5" fmla="*/ 8976227 w 11290497"/>
              <a:gd name="connsiteY5" fmla="*/ 282376 h 704158"/>
              <a:gd name="connsiteX6" fmla="*/ 9078532 w 11290497"/>
              <a:gd name="connsiteY6" fmla="*/ 331633 h 704158"/>
              <a:gd name="connsiteX7" fmla="*/ 9120262 w 11290497"/>
              <a:gd name="connsiteY7" fmla="*/ 517569 h 704158"/>
              <a:gd name="connsiteX8" fmla="*/ 9311636 w 11290497"/>
              <a:gd name="connsiteY8" fmla="*/ 155542 h 704158"/>
              <a:gd name="connsiteX9" fmla="*/ 9272662 w 11290497"/>
              <a:gd name="connsiteY9" fmla="*/ 703267 h 704158"/>
              <a:gd name="connsiteX10" fmla="*/ 9567065 w 11290497"/>
              <a:gd name="connsiteY10" fmla="*/ 699 h 704158"/>
              <a:gd name="connsiteX11" fmla="*/ 9565682 w 11290497"/>
              <a:gd name="connsiteY11" fmla="*/ 564957 h 704158"/>
              <a:gd name="connsiteX12" fmla="*/ 9760334 w 11290497"/>
              <a:gd name="connsiteY12" fmla="*/ 197409 h 704158"/>
              <a:gd name="connsiteX13" fmla="*/ 9757201 w 11290497"/>
              <a:gd name="connsiteY13" fmla="*/ 534258 h 704158"/>
              <a:gd name="connsiteX14" fmla="*/ 9925611 w 11290497"/>
              <a:gd name="connsiteY14" fmla="*/ 279365 h 704158"/>
              <a:gd name="connsiteX15" fmla="*/ 9986339 w 11290497"/>
              <a:gd name="connsiteY15" fmla="*/ 441528 h 704158"/>
              <a:gd name="connsiteX16" fmla="*/ 11237155 w 11290497"/>
              <a:gd name="connsiteY16" fmla="*/ 421629 h 704158"/>
              <a:gd name="connsiteX17" fmla="*/ 11290497 w 11290497"/>
              <a:gd name="connsiteY17" fmla="*/ 451675 h 704158"/>
              <a:gd name="connsiteX0" fmla="*/ 736523 w 11359651"/>
              <a:gd name="connsiteY0" fmla="*/ 286910 h 704158"/>
              <a:gd name="connsiteX1" fmla="*/ 0 w 11359651"/>
              <a:gd name="connsiteY1" fmla="*/ 286913 h 704158"/>
              <a:gd name="connsiteX2" fmla="*/ 5545296 w 11359651"/>
              <a:gd name="connsiteY2" fmla="*/ 286910 h 704158"/>
              <a:gd name="connsiteX3" fmla="*/ 7044172 w 11359651"/>
              <a:gd name="connsiteY3" fmla="*/ 286910 h 704158"/>
              <a:gd name="connsiteX4" fmla="*/ 8272132 w 11359651"/>
              <a:gd name="connsiteY4" fmla="*/ 286910 h 704158"/>
              <a:gd name="connsiteX5" fmla="*/ 8976227 w 11359651"/>
              <a:gd name="connsiteY5" fmla="*/ 282376 h 704158"/>
              <a:gd name="connsiteX6" fmla="*/ 9078532 w 11359651"/>
              <a:gd name="connsiteY6" fmla="*/ 331633 h 704158"/>
              <a:gd name="connsiteX7" fmla="*/ 9120262 w 11359651"/>
              <a:gd name="connsiteY7" fmla="*/ 517569 h 704158"/>
              <a:gd name="connsiteX8" fmla="*/ 9311636 w 11359651"/>
              <a:gd name="connsiteY8" fmla="*/ 155542 h 704158"/>
              <a:gd name="connsiteX9" fmla="*/ 9272662 w 11359651"/>
              <a:gd name="connsiteY9" fmla="*/ 703267 h 704158"/>
              <a:gd name="connsiteX10" fmla="*/ 9567065 w 11359651"/>
              <a:gd name="connsiteY10" fmla="*/ 699 h 704158"/>
              <a:gd name="connsiteX11" fmla="*/ 9565682 w 11359651"/>
              <a:gd name="connsiteY11" fmla="*/ 564957 h 704158"/>
              <a:gd name="connsiteX12" fmla="*/ 9760334 w 11359651"/>
              <a:gd name="connsiteY12" fmla="*/ 197409 h 704158"/>
              <a:gd name="connsiteX13" fmla="*/ 9757201 w 11359651"/>
              <a:gd name="connsiteY13" fmla="*/ 534258 h 704158"/>
              <a:gd name="connsiteX14" fmla="*/ 9925611 w 11359651"/>
              <a:gd name="connsiteY14" fmla="*/ 279365 h 704158"/>
              <a:gd name="connsiteX15" fmla="*/ 9986339 w 11359651"/>
              <a:gd name="connsiteY15" fmla="*/ 441528 h 704158"/>
              <a:gd name="connsiteX16" fmla="*/ 11237155 w 11359651"/>
              <a:gd name="connsiteY16" fmla="*/ 421629 h 704158"/>
              <a:gd name="connsiteX17" fmla="*/ 11334669 w 11359651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59446"/>
              <a:gd name="connsiteY0" fmla="*/ 286910 h 704158"/>
              <a:gd name="connsiteX1" fmla="*/ 0 w 11359446"/>
              <a:gd name="connsiteY1" fmla="*/ 286913 h 704158"/>
              <a:gd name="connsiteX2" fmla="*/ 5545296 w 11359446"/>
              <a:gd name="connsiteY2" fmla="*/ 286910 h 704158"/>
              <a:gd name="connsiteX3" fmla="*/ 7044172 w 11359446"/>
              <a:gd name="connsiteY3" fmla="*/ 286910 h 704158"/>
              <a:gd name="connsiteX4" fmla="*/ 8272132 w 11359446"/>
              <a:gd name="connsiteY4" fmla="*/ 286910 h 704158"/>
              <a:gd name="connsiteX5" fmla="*/ 8976227 w 11359446"/>
              <a:gd name="connsiteY5" fmla="*/ 282376 h 704158"/>
              <a:gd name="connsiteX6" fmla="*/ 9078532 w 11359446"/>
              <a:gd name="connsiteY6" fmla="*/ 331633 h 704158"/>
              <a:gd name="connsiteX7" fmla="*/ 9120262 w 11359446"/>
              <a:gd name="connsiteY7" fmla="*/ 517569 h 704158"/>
              <a:gd name="connsiteX8" fmla="*/ 9311636 w 11359446"/>
              <a:gd name="connsiteY8" fmla="*/ 155542 h 704158"/>
              <a:gd name="connsiteX9" fmla="*/ 9272662 w 11359446"/>
              <a:gd name="connsiteY9" fmla="*/ 703267 h 704158"/>
              <a:gd name="connsiteX10" fmla="*/ 9567065 w 11359446"/>
              <a:gd name="connsiteY10" fmla="*/ 699 h 704158"/>
              <a:gd name="connsiteX11" fmla="*/ 9565682 w 11359446"/>
              <a:gd name="connsiteY11" fmla="*/ 564957 h 704158"/>
              <a:gd name="connsiteX12" fmla="*/ 9760334 w 11359446"/>
              <a:gd name="connsiteY12" fmla="*/ 197409 h 704158"/>
              <a:gd name="connsiteX13" fmla="*/ 9757201 w 11359446"/>
              <a:gd name="connsiteY13" fmla="*/ 534258 h 704158"/>
              <a:gd name="connsiteX14" fmla="*/ 9925611 w 11359446"/>
              <a:gd name="connsiteY14" fmla="*/ 279365 h 704158"/>
              <a:gd name="connsiteX15" fmla="*/ 9989284 w 11359446"/>
              <a:gd name="connsiteY15" fmla="*/ 427200 h 704158"/>
              <a:gd name="connsiteX16" fmla="*/ 11237155 w 11359446"/>
              <a:gd name="connsiteY16" fmla="*/ 421629 h 704158"/>
              <a:gd name="connsiteX17" fmla="*/ 11334669 w 11359446"/>
              <a:gd name="connsiteY17" fmla="*/ 433766 h 704158"/>
              <a:gd name="connsiteX0" fmla="*/ 736523 w 11334669"/>
              <a:gd name="connsiteY0" fmla="*/ 286910 h 704158"/>
              <a:gd name="connsiteX1" fmla="*/ 0 w 11334669"/>
              <a:gd name="connsiteY1" fmla="*/ 286913 h 704158"/>
              <a:gd name="connsiteX2" fmla="*/ 5545296 w 11334669"/>
              <a:gd name="connsiteY2" fmla="*/ 286910 h 704158"/>
              <a:gd name="connsiteX3" fmla="*/ 7044172 w 11334669"/>
              <a:gd name="connsiteY3" fmla="*/ 286910 h 704158"/>
              <a:gd name="connsiteX4" fmla="*/ 8272132 w 11334669"/>
              <a:gd name="connsiteY4" fmla="*/ 286910 h 704158"/>
              <a:gd name="connsiteX5" fmla="*/ 8976227 w 11334669"/>
              <a:gd name="connsiteY5" fmla="*/ 282376 h 704158"/>
              <a:gd name="connsiteX6" fmla="*/ 9078532 w 11334669"/>
              <a:gd name="connsiteY6" fmla="*/ 331633 h 704158"/>
              <a:gd name="connsiteX7" fmla="*/ 9120262 w 11334669"/>
              <a:gd name="connsiteY7" fmla="*/ 517569 h 704158"/>
              <a:gd name="connsiteX8" fmla="*/ 9311636 w 11334669"/>
              <a:gd name="connsiteY8" fmla="*/ 155542 h 704158"/>
              <a:gd name="connsiteX9" fmla="*/ 9272662 w 11334669"/>
              <a:gd name="connsiteY9" fmla="*/ 703267 h 704158"/>
              <a:gd name="connsiteX10" fmla="*/ 9567065 w 11334669"/>
              <a:gd name="connsiteY10" fmla="*/ 699 h 704158"/>
              <a:gd name="connsiteX11" fmla="*/ 9565682 w 11334669"/>
              <a:gd name="connsiteY11" fmla="*/ 564957 h 704158"/>
              <a:gd name="connsiteX12" fmla="*/ 9760334 w 11334669"/>
              <a:gd name="connsiteY12" fmla="*/ 197409 h 704158"/>
              <a:gd name="connsiteX13" fmla="*/ 9757201 w 11334669"/>
              <a:gd name="connsiteY13" fmla="*/ 534258 h 704158"/>
              <a:gd name="connsiteX14" fmla="*/ 9925611 w 11334669"/>
              <a:gd name="connsiteY14" fmla="*/ 279365 h 704158"/>
              <a:gd name="connsiteX15" fmla="*/ 9989284 w 11334669"/>
              <a:gd name="connsiteY15" fmla="*/ 427200 h 704158"/>
              <a:gd name="connsiteX16" fmla="*/ 10397901 w 11334669"/>
              <a:gd name="connsiteY16" fmla="*/ 421629 h 704158"/>
              <a:gd name="connsiteX17" fmla="*/ 11334669 w 11334669"/>
              <a:gd name="connsiteY17" fmla="*/ 433766 h 704158"/>
              <a:gd name="connsiteX0" fmla="*/ 736523 w 11334669"/>
              <a:gd name="connsiteY0" fmla="*/ 286910 h 704158"/>
              <a:gd name="connsiteX1" fmla="*/ 0 w 11334669"/>
              <a:gd name="connsiteY1" fmla="*/ 286913 h 704158"/>
              <a:gd name="connsiteX2" fmla="*/ 5545296 w 11334669"/>
              <a:gd name="connsiteY2" fmla="*/ 286910 h 704158"/>
              <a:gd name="connsiteX3" fmla="*/ 7044172 w 11334669"/>
              <a:gd name="connsiteY3" fmla="*/ 286910 h 704158"/>
              <a:gd name="connsiteX4" fmla="*/ 8272132 w 11334669"/>
              <a:gd name="connsiteY4" fmla="*/ 286910 h 704158"/>
              <a:gd name="connsiteX5" fmla="*/ 8976227 w 11334669"/>
              <a:gd name="connsiteY5" fmla="*/ 282376 h 704158"/>
              <a:gd name="connsiteX6" fmla="*/ 9078532 w 11334669"/>
              <a:gd name="connsiteY6" fmla="*/ 331633 h 704158"/>
              <a:gd name="connsiteX7" fmla="*/ 9120262 w 11334669"/>
              <a:gd name="connsiteY7" fmla="*/ 517569 h 704158"/>
              <a:gd name="connsiteX8" fmla="*/ 9311636 w 11334669"/>
              <a:gd name="connsiteY8" fmla="*/ 155542 h 704158"/>
              <a:gd name="connsiteX9" fmla="*/ 9272662 w 11334669"/>
              <a:gd name="connsiteY9" fmla="*/ 703267 h 704158"/>
              <a:gd name="connsiteX10" fmla="*/ 9567065 w 11334669"/>
              <a:gd name="connsiteY10" fmla="*/ 699 h 704158"/>
              <a:gd name="connsiteX11" fmla="*/ 9565682 w 11334669"/>
              <a:gd name="connsiteY11" fmla="*/ 564957 h 704158"/>
              <a:gd name="connsiteX12" fmla="*/ 9760334 w 11334669"/>
              <a:gd name="connsiteY12" fmla="*/ 197409 h 704158"/>
              <a:gd name="connsiteX13" fmla="*/ 9757201 w 11334669"/>
              <a:gd name="connsiteY13" fmla="*/ 534258 h 704158"/>
              <a:gd name="connsiteX14" fmla="*/ 9925611 w 11334669"/>
              <a:gd name="connsiteY14" fmla="*/ 279365 h 704158"/>
              <a:gd name="connsiteX15" fmla="*/ 9989284 w 11334669"/>
              <a:gd name="connsiteY15" fmla="*/ 427200 h 704158"/>
              <a:gd name="connsiteX16" fmla="*/ 10397901 w 11334669"/>
              <a:gd name="connsiteY16" fmla="*/ 421629 h 704158"/>
              <a:gd name="connsiteX17" fmla="*/ 11334669 w 11334669"/>
              <a:gd name="connsiteY17" fmla="*/ 433766 h 704158"/>
              <a:gd name="connsiteX0" fmla="*/ 736523 w 11367060"/>
              <a:gd name="connsiteY0" fmla="*/ 286910 h 704158"/>
              <a:gd name="connsiteX1" fmla="*/ 0 w 11367060"/>
              <a:gd name="connsiteY1" fmla="*/ 286913 h 704158"/>
              <a:gd name="connsiteX2" fmla="*/ 5545296 w 11367060"/>
              <a:gd name="connsiteY2" fmla="*/ 286910 h 704158"/>
              <a:gd name="connsiteX3" fmla="*/ 7044172 w 11367060"/>
              <a:gd name="connsiteY3" fmla="*/ 286910 h 704158"/>
              <a:gd name="connsiteX4" fmla="*/ 8272132 w 11367060"/>
              <a:gd name="connsiteY4" fmla="*/ 286910 h 704158"/>
              <a:gd name="connsiteX5" fmla="*/ 8976227 w 11367060"/>
              <a:gd name="connsiteY5" fmla="*/ 282376 h 704158"/>
              <a:gd name="connsiteX6" fmla="*/ 9078532 w 11367060"/>
              <a:gd name="connsiteY6" fmla="*/ 331633 h 704158"/>
              <a:gd name="connsiteX7" fmla="*/ 9120262 w 11367060"/>
              <a:gd name="connsiteY7" fmla="*/ 517569 h 704158"/>
              <a:gd name="connsiteX8" fmla="*/ 9311636 w 11367060"/>
              <a:gd name="connsiteY8" fmla="*/ 155542 h 704158"/>
              <a:gd name="connsiteX9" fmla="*/ 9272662 w 11367060"/>
              <a:gd name="connsiteY9" fmla="*/ 703267 h 704158"/>
              <a:gd name="connsiteX10" fmla="*/ 9567065 w 11367060"/>
              <a:gd name="connsiteY10" fmla="*/ 699 h 704158"/>
              <a:gd name="connsiteX11" fmla="*/ 9565682 w 11367060"/>
              <a:gd name="connsiteY11" fmla="*/ 564957 h 704158"/>
              <a:gd name="connsiteX12" fmla="*/ 9760334 w 11367060"/>
              <a:gd name="connsiteY12" fmla="*/ 197409 h 704158"/>
              <a:gd name="connsiteX13" fmla="*/ 9757201 w 11367060"/>
              <a:gd name="connsiteY13" fmla="*/ 534258 h 704158"/>
              <a:gd name="connsiteX14" fmla="*/ 9925611 w 11367060"/>
              <a:gd name="connsiteY14" fmla="*/ 279365 h 704158"/>
              <a:gd name="connsiteX15" fmla="*/ 9989284 w 11367060"/>
              <a:gd name="connsiteY15" fmla="*/ 427200 h 704158"/>
              <a:gd name="connsiteX16" fmla="*/ 10397901 w 11367060"/>
              <a:gd name="connsiteY16" fmla="*/ 421629 h 704158"/>
              <a:gd name="connsiteX17" fmla="*/ 11367060 w 11367060"/>
              <a:gd name="connsiteY17" fmla="*/ 415857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397901 w 11381783"/>
              <a:gd name="connsiteY16" fmla="*/ 421629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397901 w 11381783"/>
              <a:gd name="connsiteY16" fmla="*/ 421629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9989284 w 11381783"/>
              <a:gd name="connsiteY15" fmla="*/ 427200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62904 w 11381783"/>
              <a:gd name="connsiteY15" fmla="*/ 434363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1381783 w 11381783"/>
              <a:gd name="connsiteY17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0179990 w 11381783"/>
              <a:gd name="connsiteY17" fmla="*/ 457448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221216 w 11381783"/>
              <a:gd name="connsiteY16" fmla="*/ 425210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44653 w 11381783"/>
              <a:gd name="connsiteY16" fmla="*/ 443119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24039 w 11381783"/>
              <a:gd name="connsiteY16" fmla="*/ 443119 h 704158"/>
              <a:gd name="connsiteX17" fmla="*/ 10415570 w 11381783"/>
              <a:gd name="connsiteY17" fmla="*/ 461029 h 704158"/>
              <a:gd name="connsiteX18" fmla="*/ 11381783 w 11381783"/>
              <a:gd name="connsiteY18" fmla="*/ 430184 h 704158"/>
              <a:gd name="connsiteX0" fmla="*/ 736523 w 11381783"/>
              <a:gd name="connsiteY0" fmla="*/ 286910 h 704158"/>
              <a:gd name="connsiteX1" fmla="*/ 0 w 11381783"/>
              <a:gd name="connsiteY1" fmla="*/ 286913 h 704158"/>
              <a:gd name="connsiteX2" fmla="*/ 5545296 w 11381783"/>
              <a:gd name="connsiteY2" fmla="*/ 286910 h 704158"/>
              <a:gd name="connsiteX3" fmla="*/ 7044172 w 11381783"/>
              <a:gd name="connsiteY3" fmla="*/ 286910 h 704158"/>
              <a:gd name="connsiteX4" fmla="*/ 8272132 w 11381783"/>
              <a:gd name="connsiteY4" fmla="*/ 286910 h 704158"/>
              <a:gd name="connsiteX5" fmla="*/ 8976227 w 11381783"/>
              <a:gd name="connsiteY5" fmla="*/ 282376 h 704158"/>
              <a:gd name="connsiteX6" fmla="*/ 9078532 w 11381783"/>
              <a:gd name="connsiteY6" fmla="*/ 331633 h 704158"/>
              <a:gd name="connsiteX7" fmla="*/ 9120262 w 11381783"/>
              <a:gd name="connsiteY7" fmla="*/ 517569 h 704158"/>
              <a:gd name="connsiteX8" fmla="*/ 9311636 w 11381783"/>
              <a:gd name="connsiteY8" fmla="*/ 155542 h 704158"/>
              <a:gd name="connsiteX9" fmla="*/ 9272662 w 11381783"/>
              <a:gd name="connsiteY9" fmla="*/ 703267 h 704158"/>
              <a:gd name="connsiteX10" fmla="*/ 9567065 w 11381783"/>
              <a:gd name="connsiteY10" fmla="*/ 699 h 704158"/>
              <a:gd name="connsiteX11" fmla="*/ 9565682 w 11381783"/>
              <a:gd name="connsiteY11" fmla="*/ 564957 h 704158"/>
              <a:gd name="connsiteX12" fmla="*/ 9760334 w 11381783"/>
              <a:gd name="connsiteY12" fmla="*/ 197409 h 704158"/>
              <a:gd name="connsiteX13" fmla="*/ 9757201 w 11381783"/>
              <a:gd name="connsiteY13" fmla="*/ 534258 h 704158"/>
              <a:gd name="connsiteX14" fmla="*/ 9925611 w 11381783"/>
              <a:gd name="connsiteY14" fmla="*/ 279365 h 704158"/>
              <a:gd name="connsiteX15" fmla="*/ 10012844 w 11381783"/>
              <a:gd name="connsiteY15" fmla="*/ 455855 h 704158"/>
              <a:gd name="connsiteX16" fmla="*/ 10124039 w 11381783"/>
              <a:gd name="connsiteY16" fmla="*/ 443119 h 704158"/>
              <a:gd name="connsiteX17" fmla="*/ 10433237 w 11381783"/>
              <a:gd name="connsiteY17" fmla="*/ 446702 h 704158"/>
              <a:gd name="connsiteX18" fmla="*/ 11381783 w 11381783"/>
              <a:gd name="connsiteY18" fmla="*/ 430184 h 704158"/>
              <a:gd name="connsiteX0" fmla="*/ 736523 w 11436459"/>
              <a:gd name="connsiteY0" fmla="*/ 286910 h 704158"/>
              <a:gd name="connsiteX1" fmla="*/ 0 w 11436459"/>
              <a:gd name="connsiteY1" fmla="*/ 286913 h 704158"/>
              <a:gd name="connsiteX2" fmla="*/ 5545296 w 11436459"/>
              <a:gd name="connsiteY2" fmla="*/ 286910 h 704158"/>
              <a:gd name="connsiteX3" fmla="*/ 7044172 w 11436459"/>
              <a:gd name="connsiteY3" fmla="*/ 286910 h 704158"/>
              <a:gd name="connsiteX4" fmla="*/ 8272132 w 11436459"/>
              <a:gd name="connsiteY4" fmla="*/ 286910 h 704158"/>
              <a:gd name="connsiteX5" fmla="*/ 8976227 w 11436459"/>
              <a:gd name="connsiteY5" fmla="*/ 282376 h 704158"/>
              <a:gd name="connsiteX6" fmla="*/ 9078532 w 11436459"/>
              <a:gd name="connsiteY6" fmla="*/ 331633 h 704158"/>
              <a:gd name="connsiteX7" fmla="*/ 9120262 w 11436459"/>
              <a:gd name="connsiteY7" fmla="*/ 517569 h 704158"/>
              <a:gd name="connsiteX8" fmla="*/ 9311636 w 11436459"/>
              <a:gd name="connsiteY8" fmla="*/ 155542 h 704158"/>
              <a:gd name="connsiteX9" fmla="*/ 9272662 w 11436459"/>
              <a:gd name="connsiteY9" fmla="*/ 703267 h 704158"/>
              <a:gd name="connsiteX10" fmla="*/ 9567065 w 11436459"/>
              <a:gd name="connsiteY10" fmla="*/ 699 h 704158"/>
              <a:gd name="connsiteX11" fmla="*/ 9565682 w 11436459"/>
              <a:gd name="connsiteY11" fmla="*/ 564957 h 704158"/>
              <a:gd name="connsiteX12" fmla="*/ 9760334 w 11436459"/>
              <a:gd name="connsiteY12" fmla="*/ 197409 h 704158"/>
              <a:gd name="connsiteX13" fmla="*/ 9757201 w 11436459"/>
              <a:gd name="connsiteY13" fmla="*/ 534258 h 704158"/>
              <a:gd name="connsiteX14" fmla="*/ 9925611 w 11436459"/>
              <a:gd name="connsiteY14" fmla="*/ 279365 h 704158"/>
              <a:gd name="connsiteX15" fmla="*/ 10012844 w 11436459"/>
              <a:gd name="connsiteY15" fmla="*/ 455855 h 704158"/>
              <a:gd name="connsiteX16" fmla="*/ 10124039 w 11436459"/>
              <a:gd name="connsiteY16" fmla="*/ 443119 h 704158"/>
              <a:gd name="connsiteX17" fmla="*/ 10433237 w 11436459"/>
              <a:gd name="connsiteY17" fmla="*/ 446702 h 704158"/>
              <a:gd name="connsiteX18" fmla="*/ 11360833 w 11436459"/>
              <a:gd name="connsiteY18" fmla="*/ 461029 h 704158"/>
              <a:gd name="connsiteX19" fmla="*/ 11381783 w 11436459"/>
              <a:gd name="connsiteY19" fmla="*/ 430184 h 704158"/>
              <a:gd name="connsiteX0" fmla="*/ 736523 w 11388009"/>
              <a:gd name="connsiteY0" fmla="*/ 286910 h 704158"/>
              <a:gd name="connsiteX1" fmla="*/ 0 w 11388009"/>
              <a:gd name="connsiteY1" fmla="*/ 286913 h 704158"/>
              <a:gd name="connsiteX2" fmla="*/ 5545296 w 11388009"/>
              <a:gd name="connsiteY2" fmla="*/ 286910 h 704158"/>
              <a:gd name="connsiteX3" fmla="*/ 7044172 w 11388009"/>
              <a:gd name="connsiteY3" fmla="*/ 286910 h 704158"/>
              <a:gd name="connsiteX4" fmla="*/ 8272132 w 11388009"/>
              <a:gd name="connsiteY4" fmla="*/ 286910 h 704158"/>
              <a:gd name="connsiteX5" fmla="*/ 8976227 w 11388009"/>
              <a:gd name="connsiteY5" fmla="*/ 282376 h 704158"/>
              <a:gd name="connsiteX6" fmla="*/ 9078532 w 11388009"/>
              <a:gd name="connsiteY6" fmla="*/ 331633 h 704158"/>
              <a:gd name="connsiteX7" fmla="*/ 9120262 w 11388009"/>
              <a:gd name="connsiteY7" fmla="*/ 517569 h 704158"/>
              <a:gd name="connsiteX8" fmla="*/ 9311636 w 11388009"/>
              <a:gd name="connsiteY8" fmla="*/ 155542 h 704158"/>
              <a:gd name="connsiteX9" fmla="*/ 9272662 w 11388009"/>
              <a:gd name="connsiteY9" fmla="*/ 703267 h 704158"/>
              <a:gd name="connsiteX10" fmla="*/ 9567065 w 11388009"/>
              <a:gd name="connsiteY10" fmla="*/ 699 h 704158"/>
              <a:gd name="connsiteX11" fmla="*/ 9565682 w 11388009"/>
              <a:gd name="connsiteY11" fmla="*/ 564957 h 704158"/>
              <a:gd name="connsiteX12" fmla="*/ 9760334 w 11388009"/>
              <a:gd name="connsiteY12" fmla="*/ 197409 h 704158"/>
              <a:gd name="connsiteX13" fmla="*/ 9757201 w 11388009"/>
              <a:gd name="connsiteY13" fmla="*/ 534258 h 704158"/>
              <a:gd name="connsiteX14" fmla="*/ 9925611 w 11388009"/>
              <a:gd name="connsiteY14" fmla="*/ 279365 h 704158"/>
              <a:gd name="connsiteX15" fmla="*/ 10012844 w 11388009"/>
              <a:gd name="connsiteY15" fmla="*/ 455855 h 704158"/>
              <a:gd name="connsiteX16" fmla="*/ 10124039 w 11388009"/>
              <a:gd name="connsiteY16" fmla="*/ 443119 h 704158"/>
              <a:gd name="connsiteX17" fmla="*/ 10433237 w 11388009"/>
              <a:gd name="connsiteY17" fmla="*/ 446702 h 704158"/>
              <a:gd name="connsiteX18" fmla="*/ 11272489 w 11388009"/>
              <a:gd name="connsiteY18" fmla="*/ 446702 h 704158"/>
              <a:gd name="connsiteX19" fmla="*/ 11381783 w 11388009"/>
              <a:gd name="connsiteY19" fmla="*/ 430184 h 704158"/>
              <a:gd name="connsiteX0" fmla="*/ 736523 w 11272490"/>
              <a:gd name="connsiteY0" fmla="*/ 286910 h 704158"/>
              <a:gd name="connsiteX1" fmla="*/ 0 w 11272490"/>
              <a:gd name="connsiteY1" fmla="*/ 286913 h 704158"/>
              <a:gd name="connsiteX2" fmla="*/ 5545296 w 11272490"/>
              <a:gd name="connsiteY2" fmla="*/ 286910 h 704158"/>
              <a:gd name="connsiteX3" fmla="*/ 7044172 w 11272490"/>
              <a:gd name="connsiteY3" fmla="*/ 286910 h 704158"/>
              <a:gd name="connsiteX4" fmla="*/ 8272132 w 11272490"/>
              <a:gd name="connsiteY4" fmla="*/ 286910 h 704158"/>
              <a:gd name="connsiteX5" fmla="*/ 8976227 w 11272490"/>
              <a:gd name="connsiteY5" fmla="*/ 282376 h 704158"/>
              <a:gd name="connsiteX6" fmla="*/ 9078532 w 11272490"/>
              <a:gd name="connsiteY6" fmla="*/ 331633 h 704158"/>
              <a:gd name="connsiteX7" fmla="*/ 9120262 w 11272490"/>
              <a:gd name="connsiteY7" fmla="*/ 517569 h 704158"/>
              <a:gd name="connsiteX8" fmla="*/ 9311636 w 11272490"/>
              <a:gd name="connsiteY8" fmla="*/ 155542 h 704158"/>
              <a:gd name="connsiteX9" fmla="*/ 9272662 w 11272490"/>
              <a:gd name="connsiteY9" fmla="*/ 703267 h 704158"/>
              <a:gd name="connsiteX10" fmla="*/ 9567065 w 11272490"/>
              <a:gd name="connsiteY10" fmla="*/ 699 h 704158"/>
              <a:gd name="connsiteX11" fmla="*/ 9565682 w 11272490"/>
              <a:gd name="connsiteY11" fmla="*/ 564957 h 704158"/>
              <a:gd name="connsiteX12" fmla="*/ 9760334 w 11272490"/>
              <a:gd name="connsiteY12" fmla="*/ 197409 h 704158"/>
              <a:gd name="connsiteX13" fmla="*/ 9757201 w 11272490"/>
              <a:gd name="connsiteY13" fmla="*/ 534258 h 704158"/>
              <a:gd name="connsiteX14" fmla="*/ 9925611 w 11272490"/>
              <a:gd name="connsiteY14" fmla="*/ 279365 h 704158"/>
              <a:gd name="connsiteX15" fmla="*/ 10012844 w 11272490"/>
              <a:gd name="connsiteY15" fmla="*/ 455855 h 704158"/>
              <a:gd name="connsiteX16" fmla="*/ 10124039 w 11272490"/>
              <a:gd name="connsiteY16" fmla="*/ 443119 h 704158"/>
              <a:gd name="connsiteX17" fmla="*/ 10433237 w 11272490"/>
              <a:gd name="connsiteY17" fmla="*/ 446702 h 704158"/>
              <a:gd name="connsiteX18" fmla="*/ 11272489 w 11272490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3119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10012844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0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55855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3396 w 11293102"/>
              <a:gd name="connsiteY15" fmla="*/ 441528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2 w 11293102"/>
              <a:gd name="connsiteY15" fmla="*/ 452272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272132 w 11293102"/>
              <a:gd name="connsiteY4" fmla="*/ 286910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890528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24039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109314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71618 w 11293102"/>
              <a:gd name="connsiteY15" fmla="*/ 455853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97535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85756 w 11293102"/>
              <a:gd name="connsiteY16" fmla="*/ 446700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92232 w 11293102"/>
              <a:gd name="connsiteY15" fmla="*/ 452270 h 704158"/>
              <a:gd name="connsiteX16" fmla="*/ 10071034 w 11293102"/>
              <a:gd name="connsiteY16" fmla="*/ 443120 h 704158"/>
              <a:gd name="connsiteX17" fmla="*/ 10085756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085756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0 w 11293102"/>
              <a:gd name="connsiteY17" fmla="*/ 44670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24038 w 11293102"/>
              <a:gd name="connsiteY17" fmla="*/ 439536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12260 w 11293102"/>
              <a:gd name="connsiteY17" fmla="*/ 446699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12260 w 11293102"/>
              <a:gd name="connsiteY17" fmla="*/ 428790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71034 w 11293102"/>
              <a:gd name="connsiteY16" fmla="*/ 443120 h 704158"/>
              <a:gd name="connsiteX17" fmla="*/ 10106371 w 11293102"/>
              <a:gd name="connsiteY17" fmla="*/ 443117 h 704158"/>
              <a:gd name="connsiteX18" fmla="*/ 10433237 w 11293102"/>
              <a:gd name="connsiteY18" fmla="*/ 446702 h 704158"/>
              <a:gd name="connsiteX19" fmla="*/ 11293102 w 11293102"/>
              <a:gd name="connsiteY19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6371 w 11293102"/>
              <a:gd name="connsiteY16" fmla="*/ 443117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433237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53729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333116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44774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44774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218271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109315 w 11293102"/>
              <a:gd name="connsiteY16" fmla="*/ 443117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76227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78532 w 11293102"/>
              <a:gd name="connsiteY6" fmla="*/ 331633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82376 h 704158"/>
              <a:gd name="connsiteX6" fmla="*/ 9084421 w 11293102"/>
              <a:gd name="connsiteY6" fmla="*/ 374615 h 704158"/>
              <a:gd name="connsiteX7" fmla="*/ 9120262 w 11293102"/>
              <a:gd name="connsiteY7" fmla="*/ 517569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8990951 w 11293102"/>
              <a:gd name="connsiteY5" fmla="*/ 282376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8990951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8990951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25865 w 11293102"/>
              <a:gd name="connsiteY4" fmla="*/ 286909 h 704160"/>
              <a:gd name="connsiteX5" fmla="*/ 9005674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2586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58257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72981 w 11293102"/>
              <a:gd name="connsiteY4" fmla="*/ 286910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084421 w 11293102"/>
              <a:gd name="connsiteY6" fmla="*/ 374615 h 704160"/>
              <a:gd name="connsiteX7" fmla="*/ 9132042 w 11293102"/>
              <a:gd name="connsiteY7" fmla="*/ 513987 h 704160"/>
              <a:gd name="connsiteX8" fmla="*/ 9311636 w 11293102"/>
              <a:gd name="connsiteY8" fmla="*/ 155542 h 704160"/>
              <a:gd name="connsiteX9" fmla="*/ 9272662 w 11293102"/>
              <a:gd name="connsiteY9" fmla="*/ 703267 h 704160"/>
              <a:gd name="connsiteX10" fmla="*/ 9567065 w 11293102"/>
              <a:gd name="connsiteY10" fmla="*/ 699 h 704160"/>
              <a:gd name="connsiteX11" fmla="*/ 9565682 w 11293102"/>
              <a:gd name="connsiteY11" fmla="*/ 564957 h 704160"/>
              <a:gd name="connsiteX12" fmla="*/ 9760334 w 11293102"/>
              <a:gd name="connsiteY12" fmla="*/ 197409 h 704160"/>
              <a:gd name="connsiteX13" fmla="*/ 9757201 w 11293102"/>
              <a:gd name="connsiteY13" fmla="*/ 534258 h 704160"/>
              <a:gd name="connsiteX14" fmla="*/ 9925611 w 11293102"/>
              <a:gd name="connsiteY14" fmla="*/ 279365 h 704160"/>
              <a:gd name="connsiteX15" fmla="*/ 9980454 w 11293102"/>
              <a:gd name="connsiteY15" fmla="*/ 452270 h 704160"/>
              <a:gd name="connsiteX16" fmla="*/ 10094592 w 11293102"/>
              <a:gd name="connsiteY16" fmla="*/ 446700 h 704160"/>
              <a:gd name="connsiteX17" fmla="*/ 10177045 w 11293102"/>
              <a:gd name="connsiteY17" fmla="*/ 446702 h 704160"/>
              <a:gd name="connsiteX18" fmla="*/ 11293102 w 11293102"/>
              <a:gd name="connsiteY18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14509 w 11293102"/>
              <a:gd name="connsiteY5" fmla="*/ 296703 h 704158"/>
              <a:gd name="connsiteX6" fmla="*/ 9084421 w 11293102"/>
              <a:gd name="connsiteY6" fmla="*/ 374615 h 704158"/>
              <a:gd name="connsiteX7" fmla="*/ 9132042 w 11293102"/>
              <a:gd name="connsiteY7" fmla="*/ 513987 h 704158"/>
              <a:gd name="connsiteX8" fmla="*/ 9311636 w 11293102"/>
              <a:gd name="connsiteY8" fmla="*/ 155542 h 704158"/>
              <a:gd name="connsiteX9" fmla="*/ 9272662 w 11293102"/>
              <a:gd name="connsiteY9" fmla="*/ 703267 h 704158"/>
              <a:gd name="connsiteX10" fmla="*/ 9567065 w 11293102"/>
              <a:gd name="connsiteY10" fmla="*/ 699 h 704158"/>
              <a:gd name="connsiteX11" fmla="*/ 9565682 w 11293102"/>
              <a:gd name="connsiteY11" fmla="*/ 564957 h 704158"/>
              <a:gd name="connsiteX12" fmla="*/ 9760334 w 11293102"/>
              <a:gd name="connsiteY12" fmla="*/ 197409 h 704158"/>
              <a:gd name="connsiteX13" fmla="*/ 9757201 w 11293102"/>
              <a:gd name="connsiteY13" fmla="*/ 534258 h 704158"/>
              <a:gd name="connsiteX14" fmla="*/ 9925611 w 11293102"/>
              <a:gd name="connsiteY14" fmla="*/ 279365 h 704158"/>
              <a:gd name="connsiteX15" fmla="*/ 9980454 w 11293102"/>
              <a:gd name="connsiteY15" fmla="*/ 452270 h 704158"/>
              <a:gd name="connsiteX16" fmla="*/ 10094592 w 11293102"/>
              <a:gd name="connsiteY16" fmla="*/ 446700 h 704158"/>
              <a:gd name="connsiteX17" fmla="*/ 10177045 w 11293102"/>
              <a:gd name="connsiteY17" fmla="*/ 446702 h 704158"/>
              <a:gd name="connsiteX18" fmla="*/ 11293102 w 11293102"/>
              <a:gd name="connsiteY18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14509 w 11293102"/>
              <a:gd name="connsiteY5" fmla="*/ 296703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29232 w 11293102"/>
              <a:gd name="connsiteY5" fmla="*/ 293122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49846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49846 w 11293102"/>
              <a:gd name="connsiteY5" fmla="*/ 300285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67515 w 11293102"/>
              <a:gd name="connsiteY5" fmla="*/ 293122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91073 w 11293102"/>
              <a:gd name="connsiteY5" fmla="*/ 289541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9294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0285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289540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289540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57201 w 11293102"/>
              <a:gd name="connsiteY12" fmla="*/ 534258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57201 w 11293102"/>
              <a:gd name="connsiteY12" fmla="*/ 534258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77772 w 11293102"/>
              <a:gd name="connsiteY12" fmla="*/ 537839 h 704160"/>
              <a:gd name="connsiteX13" fmla="*/ 9925611 w 11293102"/>
              <a:gd name="connsiteY13" fmla="*/ 279365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63078 w 11293102"/>
              <a:gd name="connsiteY12" fmla="*/ 537839 h 704158"/>
              <a:gd name="connsiteX13" fmla="*/ 9925611 w 11293102"/>
              <a:gd name="connsiteY13" fmla="*/ 279365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32042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63078 w 11293102"/>
              <a:gd name="connsiteY12" fmla="*/ 537839 h 704160"/>
              <a:gd name="connsiteX13" fmla="*/ 9937366 w 11293102"/>
              <a:gd name="connsiteY13" fmla="*/ 275783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6910 h 704158"/>
              <a:gd name="connsiteX1" fmla="*/ 0 w 11293102"/>
              <a:gd name="connsiteY1" fmla="*/ 286913 h 704158"/>
              <a:gd name="connsiteX2" fmla="*/ 5545296 w 11293102"/>
              <a:gd name="connsiteY2" fmla="*/ 286910 h 704158"/>
              <a:gd name="connsiteX3" fmla="*/ 7044172 w 11293102"/>
              <a:gd name="connsiteY3" fmla="*/ 286910 h 704158"/>
              <a:gd name="connsiteX4" fmla="*/ 8981815 w 11293102"/>
              <a:gd name="connsiteY4" fmla="*/ 286909 h 704158"/>
              <a:gd name="connsiteX5" fmla="*/ 9076348 w 11293102"/>
              <a:gd name="connsiteY5" fmla="*/ 303868 h 704158"/>
              <a:gd name="connsiteX6" fmla="*/ 9132042 w 11293102"/>
              <a:gd name="connsiteY6" fmla="*/ 513987 h 704158"/>
              <a:gd name="connsiteX7" fmla="*/ 9311636 w 11293102"/>
              <a:gd name="connsiteY7" fmla="*/ 155542 h 704158"/>
              <a:gd name="connsiteX8" fmla="*/ 9272662 w 11293102"/>
              <a:gd name="connsiteY8" fmla="*/ 703267 h 704158"/>
              <a:gd name="connsiteX9" fmla="*/ 9567065 w 11293102"/>
              <a:gd name="connsiteY9" fmla="*/ 699 h 704158"/>
              <a:gd name="connsiteX10" fmla="*/ 9565682 w 11293102"/>
              <a:gd name="connsiteY10" fmla="*/ 564957 h 704158"/>
              <a:gd name="connsiteX11" fmla="*/ 9760334 w 11293102"/>
              <a:gd name="connsiteY11" fmla="*/ 197409 h 704158"/>
              <a:gd name="connsiteX12" fmla="*/ 9763078 w 11293102"/>
              <a:gd name="connsiteY12" fmla="*/ 537839 h 704158"/>
              <a:gd name="connsiteX13" fmla="*/ 9952059 w 11293102"/>
              <a:gd name="connsiteY13" fmla="*/ 272202 h 704158"/>
              <a:gd name="connsiteX14" fmla="*/ 9980454 w 11293102"/>
              <a:gd name="connsiteY14" fmla="*/ 452270 h 704158"/>
              <a:gd name="connsiteX15" fmla="*/ 10094592 w 11293102"/>
              <a:gd name="connsiteY15" fmla="*/ 446700 h 704158"/>
              <a:gd name="connsiteX16" fmla="*/ 10177045 w 11293102"/>
              <a:gd name="connsiteY16" fmla="*/ 446702 h 704158"/>
              <a:gd name="connsiteX17" fmla="*/ 11293102 w 11293102"/>
              <a:gd name="connsiteY17" fmla="*/ 446702 h 704158"/>
              <a:gd name="connsiteX0" fmla="*/ 736523 w 11293102"/>
              <a:gd name="connsiteY0" fmla="*/ 286910 h 704160"/>
              <a:gd name="connsiteX1" fmla="*/ 0 w 11293102"/>
              <a:gd name="connsiteY1" fmla="*/ 286913 h 704160"/>
              <a:gd name="connsiteX2" fmla="*/ 5545296 w 11293102"/>
              <a:gd name="connsiteY2" fmla="*/ 286910 h 704160"/>
              <a:gd name="connsiteX3" fmla="*/ 7044172 w 11293102"/>
              <a:gd name="connsiteY3" fmla="*/ 286910 h 704160"/>
              <a:gd name="connsiteX4" fmla="*/ 8981815 w 11293102"/>
              <a:gd name="connsiteY4" fmla="*/ 286909 h 704160"/>
              <a:gd name="connsiteX5" fmla="*/ 9076348 w 11293102"/>
              <a:gd name="connsiteY5" fmla="*/ 303868 h 704160"/>
              <a:gd name="connsiteX6" fmla="*/ 9123226 w 11293102"/>
              <a:gd name="connsiteY6" fmla="*/ 513987 h 704160"/>
              <a:gd name="connsiteX7" fmla="*/ 9311636 w 11293102"/>
              <a:gd name="connsiteY7" fmla="*/ 155542 h 704160"/>
              <a:gd name="connsiteX8" fmla="*/ 9272662 w 11293102"/>
              <a:gd name="connsiteY8" fmla="*/ 703267 h 704160"/>
              <a:gd name="connsiteX9" fmla="*/ 9567065 w 11293102"/>
              <a:gd name="connsiteY9" fmla="*/ 699 h 704160"/>
              <a:gd name="connsiteX10" fmla="*/ 9565682 w 11293102"/>
              <a:gd name="connsiteY10" fmla="*/ 564957 h 704160"/>
              <a:gd name="connsiteX11" fmla="*/ 9760334 w 11293102"/>
              <a:gd name="connsiteY11" fmla="*/ 197409 h 704160"/>
              <a:gd name="connsiteX12" fmla="*/ 9763078 w 11293102"/>
              <a:gd name="connsiteY12" fmla="*/ 537839 h 704160"/>
              <a:gd name="connsiteX13" fmla="*/ 9952059 w 11293102"/>
              <a:gd name="connsiteY13" fmla="*/ 272202 h 704160"/>
              <a:gd name="connsiteX14" fmla="*/ 9980454 w 11293102"/>
              <a:gd name="connsiteY14" fmla="*/ 452270 h 704160"/>
              <a:gd name="connsiteX15" fmla="*/ 10094592 w 11293102"/>
              <a:gd name="connsiteY15" fmla="*/ 446700 h 704160"/>
              <a:gd name="connsiteX16" fmla="*/ 10177045 w 11293102"/>
              <a:gd name="connsiteY16" fmla="*/ 446702 h 704160"/>
              <a:gd name="connsiteX17" fmla="*/ 11293102 w 11293102"/>
              <a:gd name="connsiteY17" fmla="*/ 446702 h 704160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77045 w 11293102"/>
              <a:gd name="connsiteY16" fmla="*/ 446810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94592 w 11293102"/>
              <a:gd name="connsiteY15" fmla="*/ 44680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85776 w 11293102"/>
              <a:gd name="connsiteY15" fmla="*/ 453972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79899 w 11293102"/>
              <a:gd name="connsiteY15" fmla="*/ 44322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74023 w 11293102"/>
              <a:gd name="connsiteY15" fmla="*/ 453972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65207 w 11293102"/>
              <a:gd name="connsiteY15" fmla="*/ 443228 h 714998"/>
              <a:gd name="connsiteX16" fmla="*/ 10150596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65207 w 11293102"/>
              <a:gd name="connsiteY15" fmla="*/ 443228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3 w 11293102"/>
              <a:gd name="connsiteY15" fmla="*/ 443228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3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82839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9331 w 11293102"/>
              <a:gd name="connsiteY15" fmla="*/ 450391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27088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18273 w 11293102"/>
              <a:gd name="connsiteY16" fmla="*/ 446811 h 714998"/>
              <a:gd name="connsiteX17" fmla="*/ 11293102 w 11293102"/>
              <a:gd name="connsiteY17" fmla="*/ 446810 h 714998"/>
              <a:gd name="connsiteX0" fmla="*/ 736523 w 11293102"/>
              <a:gd name="connsiteY0" fmla="*/ 287018 h 714998"/>
              <a:gd name="connsiteX1" fmla="*/ 0 w 11293102"/>
              <a:gd name="connsiteY1" fmla="*/ 287021 h 714998"/>
              <a:gd name="connsiteX2" fmla="*/ 5545296 w 11293102"/>
              <a:gd name="connsiteY2" fmla="*/ 287018 h 714998"/>
              <a:gd name="connsiteX3" fmla="*/ 7044172 w 11293102"/>
              <a:gd name="connsiteY3" fmla="*/ 287018 h 714998"/>
              <a:gd name="connsiteX4" fmla="*/ 8981815 w 11293102"/>
              <a:gd name="connsiteY4" fmla="*/ 287017 h 714998"/>
              <a:gd name="connsiteX5" fmla="*/ 9076348 w 11293102"/>
              <a:gd name="connsiteY5" fmla="*/ 303976 h 714998"/>
              <a:gd name="connsiteX6" fmla="*/ 9123226 w 11293102"/>
              <a:gd name="connsiteY6" fmla="*/ 514095 h 714998"/>
              <a:gd name="connsiteX7" fmla="*/ 9311636 w 11293102"/>
              <a:gd name="connsiteY7" fmla="*/ 155650 h 714998"/>
              <a:gd name="connsiteX8" fmla="*/ 9272663 w 11293102"/>
              <a:gd name="connsiteY8" fmla="*/ 714120 h 714998"/>
              <a:gd name="connsiteX9" fmla="*/ 9567065 w 11293102"/>
              <a:gd name="connsiteY9" fmla="*/ 807 h 714998"/>
              <a:gd name="connsiteX10" fmla="*/ 9565682 w 11293102"/>
              <a:gd name="connsiteY10" fmla="*/ 565065 h 714998"/>
              <a:gd name="connsiteX11" fmla="*/ 9760334 w 11293102"/>
              <a:gd name="connsiteY11" fmla="*/ 197517 h 714998"/>
              <a:gd name="connsiteX12" fmla="*/ 9763078 w 11293102"/>
              <a:gd name="connsiteY12" fmla="*/ 537947 h 714998"/>
              <a:gd name="connsiteX13" fmla="*/ 9952059 w 11293102"/>
              <a:gd name="connsiteY13" fmla="*/ 272310 h 714998"/>
              <a:gd name="connsiteX14" fmla="*/ 9980454 w 11293102"/>
              <a:gd name="connsiteY14" fmla="*/ 452378 h 714998"/>
              <a:gd name="connsiteX15" fmla="*/ 10053454 w 11293102"/>
              <a:gd name="connsiteY15" fmla="*/ 446809 h 714998"/>
              <a:gd name="connsiteX16" fmla="*/ 10103580 w 11293102"/>
              <a:gd name="connsiteY16" fmla="*/ 446811 h 714998"/>
              <a:gd name="connsiteX17" fmla="*/ 11293102 w 11293102"/>
              <a:gd name="connsiteY17" fmla="*/ 446810 h 7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93102" h="714998">
                <a:moveTo>
                  <a:pt x="736523" y="287018"/>
                </a:moveTo>
                <a:lnTo>
                  <a:pt x="0" y="287021"/>
                </a:lnTo>
                <a:lnTo>
                  <a:pt x="5545296" y="287018"/>
                </a:lnTo>
                <a:lnTo>
                  <a:pt x="7044172" y="287018"/>
                </a:lnTo>
                <a:lnTo>
                  <a:pt x="8981815" y="287017"/>
                </a:lnTo>
                <a:cubicBezTo>
                  <a:pt x="9003510" y="290282"/>
                  <a:pt x="9054623" y="279218"/>
                  <a:pt x="9076348" y="303976"/>
                </a:cubicBezTo>
                <a:cubicBezTo>
                  <a:pt x="9107265" y="377641"/>
                  <a:pt x="9084011" y="538816"/>
                  <a:pt x="9123226" y="514095"/>
                </a:cubicBezTo>
                <a:cubicBezTo>
                  <a:pt x="9162441" y="489374"/>
                  <a:pt x="9286730" y="122313"/>
                  <a:pt x="9311636" y="155650"/>
                </a:cubicBezTo>
                <a:cubicBezTo>
                  <a:pt x="9336542" y="188987"/>
                  <a:pt x="9230092" y="739927"/>
                  <a:pt x="9272663" y="714120"/>
                </a:cubicBezTo>
                <a:cubicBezTo>
                  <a:pt x="9315235" y="688313"/>
                  <a:pt x="9518229" y="25649"/>
                  <a:pt x="9567065" y="807"/>
                </a:cubicBezTo>
                <a:cubicBezTo>
                  <a:pt x="9615901" y="-24035"/>
                  <a:pt x="9533470" y="532280"/>
                  <a:pt x="9565682" y="565065"/>
                </a:cubicBezTo>
                <a:cubicBezTo>
                  <a:pt x="9597894" y="597850"/>
                  <a:pt x="9727435" y="202037"/>
                  <a:pt x="9760334" y="197517"/>
                </a:cubicBezTo>
                <a:cubicBezTo>
                  <a:pt x="9793233" y="192997"/>
                  <a:pt x="9731124" y="525482"/>
                  <a:pt x="9763078" y="537947"/>
                </a:cubicBezTo>
                <a:cubicBezTo>
                  <a:pt x="9795032" y="550412"/>
                  <a:pt x="9915830" y="286572"/>
                  <a:pt x="9952059" y="272310"/>
                </a:cubicBezTo>
                <a:cubicBezTo>
                  <a:pt x="9988288" y="258049"/>
                  <a:pt x="9963555" y="423295"/>
                  <a:pt x="9980454" y="452378"/>
                </a:cubicBezTo>
                <a:cubicBezTo>
                  <a:pt x="9997353" y="481461"/>
                  <a:pt x="10032933" y="447737"/>
                  <a:pt x="10053454" y="446809"/>
                </a:cubicBezTo>
                <a:cubicBezTo>
                  <a:pt x="10073975" y="445881"/>
                  <a:pt x="10082953" y="445617"/>
                  <a:pt x="10103580" y="446811"/>
                </a:cubicBezTo>
                <a:lnTo>
                  <a:pt x="11293102" y="446810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6F32-CC1B-4FEE-9767-AF9369B7A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4E74BC3-4BA0-4341-81A4-7F8D12A13897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357F7EB0-4610-4086-B1ED-4C7A15A9EAFA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1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371600"/>
            <a:ext cx="3048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048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665F57D5-8A15-41DE-A587-2B7FFF0DA6C5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1C549325-BBEC-42F0-9F99-FBD89B1C9D99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67124396-B274-4D7B-A337-82539E108810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B3FAE02B-34AF-43C6-ACE2-018B7D716B09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FE58EDED-99DC-45C8-8EFC-3D21333A9CC3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1438C0E4-5D22-485A-9FD5-1AC51EB6D19E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371600"/>
            <a:ext cx="6248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fr-FR" b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84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fr-FR" altLang="fr-FR"/>
              <a:t>Aménagement et Risques Naturels</a:t>
            </a:r>
            <a:endParaRPr lang="fr-FR" altLang="fr-FR" sz="1400">
              <a:latin typeface="Times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A7A8F"/>
                </a:solidFill>
                <a:latin typeface="+mn-lt"/>
              </a:defRPr>
            </a:lvl1pPr>
          </a:lstStyle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3911402B-AD6E-459A-8AB9-6796776A42D5}" type="slidenum">
              <a:rPr lang="fr-FR" altLang="fr-FR" b="0">
                <a:solidFill>
                  <a:schemeClr val="tx1"/>
                </a:solidFill>
              </a:rPr>
              <a:pPr/>
              <a:t>‹N°›</a:t>
            </a:fld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867400"/>
            <a:ext cx="1779587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7A8F"/>
        </a:buClr>
        <a:buSzPct val="150000"/>
        <a:buChar char="&g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7A8F"/>
        </a:buClr>
        <a:buSzPct val="150000"/>
        <a:buFont typeface="Times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7A8F"/>
        </a:buClr>
        <a:buSzPct val="15000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708277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DE2EB18C-CAF7-42E8-B8A5-1C3F5F37A29E}" type="slidenum">
              <a:rPr lang="en-US" b="0">
                <a:solidFill>
                  <a:srgbClr val="000000"/>
                </a:solidFill>
              </a:rPr>
              <a:pPr eaLnBrk="1" hangingPunct="1">
                <a:defRPr/>
              </a:pPr>
              <a:t>‹N°›</a:t>
            </a:fld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mbria" panose="02040503050406030204" pitchFamily="18" charset="0"/>
          <a:cs typeface="Cambria" panose="020405030504060302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 panose="02040503050406030204" pitchFamily="18" charset="0"/>
          <a:cs typeface="Cambria" panose="020405030504060302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uniroma1.it/oofi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656692"/>
            <a:ext cx="8352928" cy="3657600"/>
          </a:xfrm>
        </p:spPr>
        <p:txBody>
          <a:bodyPr/>
          <a:lstStyle/>
          <a:p>
            <a:r>
              <a:rPr lang="en-US" altLang="fr-FR" sz="3600" b="1" dirty="0" smtClean="0">
                <a:solidFill>
                  <a:schemeClr val="hlink"/>
                </a:solidFill>
              </a:rPr>
              <a:t>WP4</a:t>
            </a:r>
            <a:r>
              <a:rPr lang="en-US" altLang="fr-FR" sz="3600" b="1" dirty="0">
                <a:solidFill>
                  <a:schemeClr val="hlink"/>
                </a:solidFill>
              </a:rPr>
              <a:t>: Integration for risk assessment</a:t>
            </a:r>
            <a:endParaRPr lang="fr-FR" altLang="fr-FR" sz="1800" b="1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31540" y="5831976"/>
            <a:ext cx="237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 smtClean="0">
                <a:latin typeface="Arial" charset="0"/>
              </a:rPr>
              <a:t>Pierre Gehl – </a:t>
            </a:r>
            <a:r>
              <a:rPr lang="fr-FR" altLang="fr-FR" sz="1800" dirty="0" smtClean="0">
                <a:latin typeface="Arial" charset="0"/>
              </a:rPr>
              <a:t>BRGM</a:t>
            </a:r>
            <a:endParaRPr lang="fr-FR" altLang="fr-FR" sz="1400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51720" y="3645024"/>
            <a:ext cx="507656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000" kern="0" dirty="0" err="1" smtClean="0"/>
              <a:t>Réunion</a:t>
            </a:r>
            <a:r>
              <a:rPr lang="en-US" altLang="fr-FR" sz="2000" kern="0" dirty="0" smtClean="0"/>
              <a:t> de </a:t>
            </a:r>
            <a:r>
              <a:rPr lang="en-US" altLang="fr-FR" sz="2000" kern="0" dirty="0" err="1" smtClean="0"/>
              <a:t>lancement</a:t>
            </a:r>
            <a:r>
              <a:rPr lang="en-US" altLang="fr-FR" sz="2000" kern="0" dirty="0" smtClean="0"/>
              <a:t> ANR EXAMIN</a:t>
            </a:r>
            <a:endParaRPr lang="fr-FR" altLang="fr-FR" sz="2000" kern="0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2321750" y="4257092"/>
            <a:ext cx="4536504" cy="30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1200" i="1" dirty="0" smtClean="0">
                <a:latin typeface="+mn-lt"/>
              </a:rPr>
              <a:t>EDF </a:t>
            </a:r>
            <a:r>
              <a:rPr lang="fr-FR" altLang="fr-FR" sz="1200" i="1" dirty="0" err="1" smtClean="0">
                <a:latin typeface="+mn-lt"/>
              </a:rPr>
              <a:t>Lab</a:t>
            </a:r>
            <a:r>
              <a:rPr lang="fr-FR" altLang="fr-FR" sz="1200" i="1" dirty="0" smtClean="0">
                <a:latin typeface="+mn-lt"/>
              </a:rPr>
              <a:t>, Saclay, 22 Novembre </a:t>
            </a:r>
            <a:r>
              <a:rPr lang="fr-FR" altLang="fr-FR" sz="1200" i="1" dirty="0" smtClean="0">
                <a:latin typeface="+mn-lt"/>
              </a:rPr>
              <a:t>2017</a:t>
            </a:r>
            <a:endParaRPr lang="fr-FR" altLang="fr-FR" sz="9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2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Objectifs</a:t>
            </a:r>
            <a:endParaRPr lang="fr-FR" altLang="fr-FR" b="1" i="1" dirty="0">
              <a:solidFill>
                <a:schemeClr val="hlink"/>
              </a:solidFill>
            </a:endParaRP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14396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endParaRPr lang="fr-FR" altLang="fr-FR" sz="80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4476750" cy="3924300"/>
          </a:xfrm>
          <a:prstGeom prst="rect">
            <a:avLst/>
          </a:prstGeom>
        </p:spPr>
      </p:pic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sp>
        <p:nvSpPr>
          <p:cNvPr id="6" name="Forme libre 5"/>
          <p:cNvSpPr/>
          <p:nvPr/>
        </p:nvSpPr>
        <p:spPr bwMode="auto">
          <a:xfrm>
            <a:off x="431540" y="2528900"/>
            <a:ext cx="4605251" cy="2377440"/>
          </a:xfrm>
          <a:custGeom>
            <a:avLst/>
            <a:gdLst>
              <a:gd name="connsiteX0" fmla="*/ 58189 w 4605251"/>
              <a:gd name="connsiteY0" fmla="*/ 2377440 h 2377440"/>
              <a:gd name="connsiteX1" fmla="*/ 4605251 w 4605251"/>
              <a:gd name="connsiteY1" fmla="*/ 2360814 h 2377440"/>
              <a:gd name="connsiteX2" fmla="*/ 4588625 w 4605251"/>
              <a:gd name="connsiteY2" fmla="*/ 0 h 2377440"/>
              <a:gd name="connsiteX3" fmla="*/ 2718262 w 4605251"/>
              <a:gd name="connsiteY3" fmla="*/ 0 h 2377440"/>
              <a:gd name="connsiteX4" fmla="*/ 2718262 w 4605251"/>
              <a:gd name="connsiteY4" fmla="*/ 714894 h 2377440"/>
              <a:gd name="connsiteX5" fmla="*/ 0 w 4605251"/>
              <a:gd name="connsiteY5" fmla="*/ 714894 h 2377440"/>
              <a:gd name="connsiteX6" fmla="*/ 0 w 4605251"/>
              <a:gd name="connsiteY6" fmla="*/ 2369127 h 2377440"/>
              <a:gd name="connsiteX7" fmla="*/ 58189 w 4605251"/>
              <a:gd name="connsiteY7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5251" h="2377440">
                <a:moveTo>
                  <a:pt x="58189" y="2377440"/>
                </a:moveTo>
                <a:lnTo>
                  <a:pt x="4605251" y="2360814"/>
                </a:lnTo>
                <a:lnTo>
                  <a:pt x="4588625" y="0"/>
                </a:lnTo>
                <a:lnTo>
                  <a:pt x="2718262" y="0"/>
                </a:lnTo>
                <a:lnTo>
                  <a:pt x="2718262" y="714894"/>
                </a:lnTo>
                <a:lnTo>
                  <a:pt x="0" y="714894"/>
                </a:lnTo>
                <a:lnTo>
                  <a:pt x="0" y="2369127"/>
                </a:lnTo>
                <a:lnTo>
                  <a:pt x="58189" y="237744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112060" y="2708920"/>
            <a:ext cx="381642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800" b="1" kern="0" dirty="0" err="1" smtClean="0">
                <a:latin typeface="Arial" charset="0"/>
                <a:sym typeface="Wingdings" panose="05000000000000000000" pitchFamily="2" charset="2"/>
              </a:rPr>
              <a:t>Intégration</a:t>
            </a:r>
            <a:r>
              <a:rPr lang="en-US" altLang="fr-FR" sz="1800" b="1" kern="0" dirty="0" smtClean="0">
                <a:latin typeface="Arial" charset="0"/>
                <a:sym typeface="Wingdings" panose="05000000000000000000" pitchFamily="2" charset="2"/>
              </a:rPr>
              <a:t> des:</a:t>
            </a:r>
          </a:p>
          <a:p>
            <a:pPr marL="342900" lvl="1" indent="-342900" eaLnBrk="1" hangingPunct="1">
              <a:spcAft>
                <a:spcPts val="600"/>
              </a:spcAft>
              <a:buFontTx/>
              <a:buChar char="&gt;"/>
            </a:pP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Modèles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de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variabilité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spatiale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à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l’echelle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régionale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(WP2)</a:t>
            </a:r>
          </a:p>
          <a:p>
            <a:pPr marL="342900" lvl="1" indent="-342900" eaLnBrk="1" hangingPunct="1">
              <a:spcAft>
                <a:spcPts val="600"/>
              </a:spcAft>
              <a:buFontTx/>
              <a:buChar char="&gt;"/>
            </a:pP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Fonctions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de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fragilité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prenant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en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compte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la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variabilité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spatiale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à </a:t>
            </a:r>
            <a:r>
              <a:rPr lang="en-US" altLang="fr-FR" sz="16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l’echelle</a:t>
            </a:r>
            <a:r>
              <a:rPr lang="en-US" altLang="fr-FR" sz="16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locale et les ISS (WP3)</a:t>
            </a:r>
            <a:endParaRPr lang="en-US" altLang="fr-FR" sz="1600" b="1" kern="0" dirty="0" smtClean="0">
              <a:solidFill>
                <a:schemeClr val="accent1">
                  <a:lumMod val="50000"/>
                </a:schemeClr>
              </a:solidFill>
              <a:latin typeface="Arial" charset="0"/>
              <a:sym typeface="Wingdings" panose="05000000000000000000" pitchFamily="2" charset="2"/>
            </a:endParaRPr>
          </a:p>
        </p:txBody>
      </p:sp>
      <p:sp>
        <p:nvSpPr>
          <p:cNvPr id="7" name="Flèche vers le bas 6"/>
          <p:cNvSpPr/>
          <p:nvPr/>
        </p:nvSpPr>
        <p:spPr bwMode="auto">
          <a:xfrm>
            <a:off x="2951820" y="5013176"/>
            <a:ext cx="360040" cy="43204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410" y="5550331"/>
            <a:ext cx="4928859" cy="707886"/>
          </a:xfrm>
          <a:prstGeom prst="rect">
            <a:avLst/>
          </a:prstGeom>
          <a:solidFill>
            <a:srgbClr val="FAEAA4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“Integrated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framework for the long term risk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analysis of the studied area”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lèche en arc 14"/>
          <p:cNvSpPr/>
          <p:nvPr/>
        </p:nvSpPr>
        <p:spPr bwMode="auto">
          <a:xfrm rot="6828944">
            <a:off x="4071641" y="1696763"/>
            <a:ext cx="891133" cy="903229"/>
          </a:xfrm>
          <a:prstGeom prst="circularArrow">
            <a:avLst>
              <a:gd name="adj1" fmla="val 11961"/>
              <a:gd name="adj2" fmla="val 711964"/>
              <a:gd name="adj3" fmla="val 16952089"/>
              <a:gd name="adj4" fmla="val 10800000"/>
              <a:gd name="adj5" fmla="val 12483"/>
            </a:avLst>
          </a:prstGeom>
          <a:solidFill>
            <a:srgbClr val="FF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Flèche en arc 17"/>
          <p:cNvSpPr/>
          <p:nvPr/>
        </p:nvSpPr>
        <p:spPr bwMode="auto">
          <a:xfrm rot="14771056" flipH="1">
            <a:off x="1157194" y="2532748"/>
            <a:ext cx="891133" cy="903229"/>
          </a:xfrm>
          <a:prstGeom prst="circularArrow">
            <a:avLst>
              <a:gd name="adj1" fmla="val 11961"/>
              <a:gd name="adj2" fmla="val 711964"/>
              <a:gd name="adj3" fmla="val 16952089"/>
              <a:gd name="adj4" fmla="val 10800000"/>
              <a:gd name="adj5" fmla="val 12483"/>
            </a:avLst>
          </a:prstGeom>
          <a:solidFill>
            <a:srgbClr val="FF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1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3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Contenu</a:t>
            </a:r>
            <a:endParaRPr lang="fr-FR" altLang="fr-FR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88740"/>
            <a:ext cx="8136904" cy="241226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Task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4.1: 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Specification and modelling of the infrastructure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systems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   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(</a:t>
            </a:r>
            <a:r>
              <a:rPr lang="en-US" altLang="fr-FR" b="1" u="sng" dirty="0" smtClean="0">
                <a:latin typeface="Arial" charset="0"/>
                <a:sym typeface="Wingdings" panose="05000000000000000000" pitchFamily="2" charset="2"/>
              </a:rPr>
              <a:t>BRGM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, EDF,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ISTerre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)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D4.1 – </a:t>
            </a:r>
            <a:r>
              <a:rPr lang="en-US" altLang="fr-F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Report on pilot site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(M40)</a:t>
            </a:r>
            <a:endParaRPr lang="en-US" altLang="fr-FR" b="1" dirty="0">
              <a:solidFill>
                <a:schemeClr val="accent1">
                  <a:lumMod val="50000"/>
                </a:schemeClr>
              </a:solidFill>
              <a:latin typeface="Arial" charset="0"/>
              <a:sym typeface="Wingdings" panose="05000000000000000000" pitchFamily="2" charset="2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endParaRPr lang="en-US" altLang="fr-FR" b="1" dirty="0">
              <a:latin typeface="Arial" charset="0"/>
              <a:sym typeface="Wingdings" panose="05000000000000000000" pitchFamily="2" charset="2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Task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4.2: 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Simulation of loss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scenarios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    (</a:t>
            </a:r>
            <a:r>
              <a:rPr lang="en-US" altLang="fr-FR" b="1" u="sng" dirty="0">
                <a:latin typeface="Arial" charset="0"/>
                <a:sym typeface="Wingdings" panose="05000000000000000000" pitchFamily="2" charset="2"/>
              </a:rPr>
              <a:t>BRGM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,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EDF)</a:t>
            </a:r>
            <a:endParaRPr lang="en-US" altLang="fr-FR" b="1" dirty="0" smtClean="0">
              <a:latin typeface="Arial" charset="0"/>
              <a:sym typeface="Wingdings" panose="05000000000000000000" pitchFamily="2" charset="2"/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D4.2 – </a:t>
            </a:r>
            <a:r>
              <a:rPr lang="en-US" altLang="fr-F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Report </a:t>
            </a:r>
            <a:r>
              <a:rPr lang="en-US" altLang="fr-FR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on loss assessment for Grenoble </a:t>
            </a:r>
            <a:r>
              <a:rPr lang="en-US" altLang="fr-F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basin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(M46)</a:t>
            </a:r>
            <a:endParaRPr lang="en-US" altLang="fr-FR" b="1" dirty="0">
              <a:solidFill>
                <a:schemeClr val="accent1">
                  <a:lumMod val="50000"/>
                </a:schemeClr>
              </a:solidFill>
              <a:latin typeface="Arial" charset="0"/>
              <a:sym typeface="Wingdings" panose="05000000000000000000" pitchFamily="2" charset="2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endParaRPr lang="en-US" altLang="fr-FR" b="1" dirty="0">
              <a:latin typeface="Arial" charset="0"/>
              <a:sym typeface="Wingdings" panose="05000000000000000000" pitchFamily="2" charset="2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Task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4.3: 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Integration of the probabilistic risk analysis chain into a decision support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system</a:t>
            </a:r>
            <a:endParaRPr lang="en-US" altLang="fr-FR" b="1" dirty="0">
              <a:latin typeface="Arial" charset="0"/>
              <a:sym typeface="Wingdings" panose="05000000000000000000" pitchFamily="2" charset="2"/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     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(</a:t>
            </a:r>
            <a:r>
              <a:rPr lang="en-US" altLang="fr-FR" b="1" u="sng" dirty="0" smtClean="0">
                <a:latin typeface="Arial" charset="0"/>
                <a:sym typeface="Wingdings" panose="05000000000000000000" pitchFamily="2" charset="2"/>
              </a:rPr>
              <a:t>BRGM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)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altLang="fr-FR" b="1" dirty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fr-FR" b="1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D4.3 – </a:t>
            </a:r>
            <a:r>
              <a:rPr lang="en-US" altLang="fr-F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Risk </a:t>
            </a:r>
            <a:r>
              <a:rPr lang="en-US" altLang="fr-FR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assessment tool an </a:t>
            </a:r>
            <a:r>
              <a:rPr lang="en-US" altLang="fr-FR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documentation</a:t>
            </a:r>
            <a:r>
              <a:rPr lang="en-US" altLang="fr-FR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(M46)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8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4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Tâche 1 – Définition d’un système d’infrastructures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872716"/>
            <a:ext cx="8136904" cy="2988332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Système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virtuel</a:t>
            </a:r>
            <a:r>
              <a:rPr lang="en-US" altLang="fr-FR" b="1" dirty="0" smtClean="0">
                <a:latin typeface="Arial" charset="0"/>
              </a:rPr>
              <a:t> sur un site </a:t>
            </a:r>
            <a:r>
              <a:rPr lang="en-US" altLang="fr-FR" b="1" dirty="0" err="1" smtClean="0">
                <a:latin typeface="Arial" charset="0"/>
              </a:rPr>
              <a:t>réel</a:t>
            </a:r>
            <a:r>
              <a:rPr lang="en-US" altLang="fr-FR" b="1" dirty="0" smtClean="0">
                <a:latin typeface="Arial" charset="0"/>
              </a:rPr>
              <a:t> (</a:t>
            </a:r>
            <a:r>
              <a:rPr lang="en-US" altLang="fr-FR" b="1" dirty="0" err="1" smtClean="0">
                <a:latin typeface="Arial" charset="0"/>
              </a:rPr>
              <a:t>bassin</a:t>
            </a:r>
            <a:r>
              <a:rPr lang="en-US" altLang="fr-FR" b="1" dirty="0" smtClean="0">
                <a:latin typeface="Arial" charset="0"/>
              </a:rPr>
              <a:t> de Grenoble)</a:t>
            </a:r>
            <a:endParaRPr lang="en-US" altLang="fr-FR" b="1" dirty="0">
              <a:latin typeface="Arial" charset="0"/>
            </a:endParaRPr>
          </a:p>
          <a:p>
            <a:pPr marL="285750" lvl="1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altLang="fr-FR" sz="1600" b="1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Intégrer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les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courbes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de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fragilité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développées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dans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WP3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altLang="fr-FR" sz="400" b="1" dirty="0" smtClean="0">
              <a:latin typeface="Arial" charset="0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Propositions:</a:t>
            </a:r>
            <a:endParaRPr lang="en-US" altLang="fr-FR" b="1" dirty="0" smtClean="0">
              <a:latin typeface="Arial" charset="0"/>
              <a:sym typeface="Wingdings" panose="05000000000000000000" pitchFamily="2" charset="2"/>
            </a:endParaRP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sz="1400" b="1" dirty="0" smtClean="0">
                <a:latin typeface="Arial" charset="0"/>
              </a:rPr>
              <a:t>Installation </a:t>
            </a:r>
            <a:r>
              <a:rPr lang="en-US" altLang="fr-FR" sz="1400" b="1" dirty="0" err="1" smtClean="0">
                <a:latin typeface="Arial" charset="0"/>
              </a:rPr>
              <a:t>nucléaire</a:t>
            </a:r>
            <a:r>
              <a:rPr lang="en-US" altLang="fr-FR" sz="1400" b="1" dirty="0" smtClean="0">
                <a:latin typeface="Arial" charset="0"/>
              </a:rPr>
              <a:t> </a:t>
            </a:r>
            <a:r>
              <a:rPr lang="en-US" altLang="fr-FR" sz="1400" b="1" dirty="0" err="1" smtClean="0">
                <a:latin typeface="Arial" charset="0"/>
              </a:rPr>
              <a:t>ou</a:t>
            </a:r>
            <a:r>
              <a:rPr lang="en-US" altLang="fr-FR" sz="1400" b="1" dirty="0" smtClean="0">
                <a:latin typeface="Arial" charset="0"/>
              </a:rPr>
              <a:t> </a:t>
            </a:r>
            <a:r>
              <a:rPr lang="en-US" altLang="fr-FR" sz="1400" b="1" dirty="0" err="1" smtClean="0">
                <a:latin typeface="Arial" charset="0"/>
              </a:rPr>
              <a:t>similaire</a:t>
            </a:r>
            <a:r>
              <a:rPr lang="en-US" altLang="fr-FR" sz="1400" b="1" dirty="0" smtClean="0">
                <a:latin typeface="Arial" charset="0"/>
              </a:rPr>
              <a:t> (à </a:t>
            </a:r>
            <a:r>
              <a:rPr lang="en-US" altLang="fr-FR" sz="1400" b="1" dirty="0" err="1" smtClean="0">
                <a:latin typeface="Arial" charset="0"/>
              </a:rPr>
              <a:t>l’exterieur</a:t>
            </a:r>
            <a:r>
              <a:rPr lang="en-US" altLang="fr-FR" sz="1400" b="1" dirty="0" smtClean="0">
                <a:latin typeface="Arial" charset="0"/>
              </a:rPr>
              <a:t> du </a:t>
            </a:r>
            <a:r>
              <a:rPr lang="en-US" altLang="fr-FR" sz="1400" b="1" dirty="0" err="1" smtClean="0">
                <a:latin typeface="Arial" charset="0"/>
              </a:rPr>
              <a:t>bassin</a:t>
            </a:r>
            <a:r>
              <a:rPr lang="en-US" altLang="fr-FR" sz="1400" b="1" dirty="0" smtClean="0">
                <a:latin typeface="Arial" charset="0"/>
              </a:rPr>
              <a:t>)</a:t>
            </a:r>
            <a:endParaRPr lang="en-US" altLang="fr-FR" sz="1400" b="1" dirty="0" smtClean="0">
              <a:latin typeface="Arial" charset="0"/>
            </a:endParaRP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sz="1400" b="1" dirty="0" err="1" smtClean="0">
                <a:latin typeface="Arial" charset="0"/>
              </a:rPr>
              <a:t>Autre</a:t>
            </a:r>
            <a:r>
              <a:rPr lang="en-US" altLang="fr-FR" sz="1400" b="1" dirty="0" smtClean="0">
                <a:latin typeface="Arial" charset="0"/>
              </a:rPr>
              <a:t> site </a:t>
            </a:r>
            <a:r>
              <a:rPr lang="en-US" altLang="fr-FR" sz="1400" b="1" dirty="0" err="1" smtClean="0">
                <a:latin typeface="Arial" charset="0"/>
              </a:rPr>
              <a:t>industriel</a:t>
            </a:r>
            <a:r>
              <a:rPr lang="en-US" altLang="fr-FR" sz="1400" b="1" dirty="0" smtClean="0">
                <a:latin typeface="Arial" charset="0"/>
              </a:rPr>
              <a:t> critique (à </a:t>
            </a:r>
            <a:r>
              <a:rPr lang="en-US" altLang="fr-FR" sz="1400" b="1" dirty="0" err="1" smtClean="0">
                <a:latin typeface="Arial" charset="0"/>
              </a:rPr>
              <a:t>l’emplacement</a:t>
            </a:r>
            <a:r>
              <a:rPr lang="en-US" altLang="fr-FR" sz="1400" b="1" dirty="0" smtClean="0">
                <a:latin typeface="Arial" charset="0"/>
              </a:rPr>
              <a:t> du synchrotron ?)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sz="1400" b="1" dirty="0" err="1" smtClean="0">
                <a:latin typeface="Arial" charset="0"/>
              </a:rPr>
              <a:t>Réseau</a:t>
            </a:r>
            <a:r>
              <a:rPr lang="en-US" altLang="fr-FR" sz="1400" b="1" dirty="0" smtClean="0">
                <a:latin typeface="Arial" charset="0"/>
              </a:rPr>
              <a:t> </a:t>
            </a:r>
            <a:r>
              <a:rPr lang="en-US" altLang="fr-FR" sz="1400" b="1" dirty="0" err="1" smtClean="0">
                <a:latin typeface="Arial" charset="0"/>
              </a:rPr>
              <a:t>électrique</a:t>
            </a:r>
            <a:r>
              <a:rPr lang="en-US" altLang="fr-FR" sz="1400" b="1" dirty="0" smtClean="0">
                <a:latin typeface="Arial" charset="0"/>
              </a:rPr>
              <a:t> (stations de transformation, </a:t>
            </a:r>
            <a:r>
              <a:rPr lang="en-US" altLang="fr-FR" sz="1400" b="1" dirty="0" err="1" smtClean="0">
                <a:latin typeface="Arial" charset="0"/>
              </a:rPr>
              <a:t>lignes</a:t>
            </a:r>
            <a:r>
              <a:rPr lang="en-US" altLang="fr-FR" sz="1400" b="1" dirty="0" smtClean="0">
                <a:latin typeface="Arial" charset="0"/>
              </a:rPr>
              <a:t>, etc.)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sz="1400" b="1" dirty="0" err="1" smtClean="0">
                <a:latin typeface="Arial" charset="0"/>
              </a:rPr>
              <a:t>Réseau</a:t>
            </a:r>
            <a:r>
              <a:rPr lang="en-US" altLang="fr-FR" sz="1400" b="1" dirty="0" smtClean="0">
                <a:latin typeface="Arial" charset="0"/>
              </a:rPr>
              <a:t> </a:t>
            </a:r>
            <a:r>
              <a:rPr lang="en-US" altLang="fr-FR" sz="1400" b="1" dirty="0" err="1" smtClean="0">
                <a:latin typeface="Arial" charset="0"/>
              </a:rPr>
              <a:t>routier</a:t>
            </a:r>
            <a:r>
              <a:rPr lang="en-US" altLang="fr-FR" sz="1400" b="1" dirty="0" smtClean="0">
                <a:latin typeface="Arial" charset="0"/>
              </a:rPr>
              <a:t> (</a:t>
            </a:r>
            <a:r>
              <a:rPr lang="en-US" altLang="fr-FR" sz="1400" b="1" dirty="0" err="1" smtClean="0">
                <a:latin typeface="Arial" charset="0"/>
              </a:rPr>
              <a:t>tronçons</a:t>
            </a:r>
            <a:r>
              <a:rPr lang="en-US" altLang="fr-FR" sz="1400" b="1" dirty="0" smtClean="0">
                <a:latin typeface="Arial" charset="0"/>
              </a:rPr>
              <a:t>, </a:t>
            </a:r>
            <a:r>
              <a:rPr lang="en-US" altLang="fr-FR" sz="1400" b="1" dirty="0" err="1" smtClean="0">
                <a:latin typeface="Arial" charset="0"/>
              </a:rPr>
              <a:t>ponts</a:t>
            </a:r>
            <a:r>
              <a:rPr lang="en-US" altLang="fr-FR" sz="1400" b="1" dirty="0" smtClean="0">
                <a:latin typeface="Arial" charset="0"/>
              </a:rPr>
              <a:t>, etc.)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sz="1400" b="1" dirty="0" smtClean="0">
                <a:latin typeface="Arial" charset="0"/>
              </a:rPr>
              <a:t>….</a:t>
            </a:r>
            <a:endParaRPr lang="en-US" altLang="fr-FR" sz="1400" b="1" dirty="0" smtClean="0">
              <a:latin typeface="Arial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1" y="3897052"/>
            <a:ext cx="4842123" cy="25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5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Tâche 1 – Définition d’un système d’infrastructures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88740"/>
            <a:ext cx="8136904" cy="2124236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Exemples</a:t>
            </a:r>
            <a:r>
              <a:rPr lang="en-US" altLang="fr-FR" b="1" dirty="0" smtClean="0">
                <a:latin typeface="Arial" charset="0"/>
              </a:rPr>
              <a:t> de </a:t>
            </a:r>
            <a:r>
              <a:rPr lang="en-US" altLang="fr-FR" b="1" dirty="0" err="1" smtClean="0">
                <a:latin typeface="Arial" charset="0"/>
              </a:rPr>
              <a:t>systèmes</a:t>
            </a:r>
            <a:r>
              <a:rPr lang="en-US" altLang="fr-FR" b="1" dirty="0" smtClean="0">
                <a:latin typeface="Arial" charset="0"/>
              </a:rPr>
              <a:t> “</a:t>
            </a:r>
            <a:r>
              <a:rPr lang="en-US" altLang="fr-FR" b="1" dirty="0" err="1" smtClean="0">
                <a:latin typeface="Arial" charset="0"/>
              </a:rPr>
              <a:t>virtuels</a:t>
            </a:r>
            <a:r>
              <a:rPr lang="en-US" altLang="fr-FR" b="1" dirty="0" smtClean="0">
                <a:latin typeface="Arial" charset="0"/>
              </a:rPr>
              <a:t>”:</a:t>
            </a:r>
            <a:endParaRPr lang="en-US" altLang="fr-FR" b="1" dirty="0" smtClean="0">
              <a:latin typeface="Arial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716320"/>
            <a:ext cx="5544616" cy="473701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32140" y="5373216"/>
            <a:ext cx="2884323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600" b="1" i="1" kern="0" dirty="0" smtClean="0">
                <a:latin typeface="Arial" charset="0"/>
              </a:rPr>
              <a:t>Cavalieri et al. (EESD 2012)</a:t>
            </a:r>
            <a:endParaRPr lang="en-US" altLang="fr-FR" sz="1600" b="1" i="1" kern="0" dirty="0" smtClean="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1816386"/>
            <a:ext cx="5882261" cy="463695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91405" y="4467172"/>
            <a:ext cx="2637079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600" b="1" i="1" kern="0" dirty="0" smtClean="0">
                <a:latin typeface="Arial" charset="0"/>
              </a:rPr>
              <a:t>Duenas-Osorio &amp; </a:t>
            </a:r>
            <a:r>
              <a:rPr lang="en-US" altLang="fr-FR" sz="1600" b="1" i="1" kern="0" dirty="0" err="1" smtClean="0">
                <a:latin typeface="Arial" charset="0"/>
              </a:rPr>
              <a:t>Vemuru</a:t>
            </a:r>
            <a:r>
              <a:rPr lang="en-US" altLang="fr-FR" sz="1600" b="1" i="1" kern="0" dirty="0" smtClean="0">
                <a:latin typeface="Arial" charset="0"/>
              </a:rPr>
              <a:t> (</a:t>
            </a:r>
            <a:r>
              <a:rPr lang="en-US" altLang="fr-FR" sz="1600" b="1" i="1" kern="0" dirty="0" err="1" smtClean="0">
                <a:latin typeface="Arial" charset="0"/>
              </a:rPr>
              <a:t>Struc</a:t>
            </a:r>
            <a:r>
              <a:rPr lang="en-US" altLang="fr-FR" sz="1600" b="1" i="1" kern="0" dirty="0" smtClean="0">
                <a:latin typeface="Arial" charset="0"/>
              </a:rPr>
              <a:t> </a:t>
            </a:r>
            <a:r>
              <a:rPr lang="en-US" altLang="fr-FR" sz="1600" b="1" i="1" kern="0" dirty="0" err="1" smtClean="0">
                <a:latin typeface="Arial" charset="0"/>
              </a:rPr>
              <a:t>Saf</a:t>
            </a:r>
            <a:r>
              <a:rPr lang="en-US" altLang="fr-FR" sz="1600" b="1" i="1" kern="0" dirty="0" smtClean="0">
                <a:latin typeface="Arial" charset="0"/>
              </a:rPr>
              <a:t> 2009)</a:t>
            </a:r>
            <a:endParaRPr lang="en-US" altLang="fr-FR" sz="1600" b="1" i="1" kern="0" dirty="0" smtClean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1696" y="5057455"/>
            <a:ext cx="2028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latin typeface="AdvGulliv-R"/>
              </a:rPr>
              <a:t>IEEE 118-node power </a:t>
            </a:r>
            <a:r>
              <a:rPr lang="fr-FR" sz="1050" dirty="0" smtClean="0">
                <a:latin typeface="AdvGulliv-R"/>
              </a:rPr>
              <a:t>transmission system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168860"/>
            <a:ext cx="5171787" cy="429521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55402" y="4134861"/>
            <a:ext cx="2637079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600" b="1" i="1" kern="0" dirty="0" smtClean="0">
                <a:latin typeface="Arial" charset="0"/>
              </a:rPr>
              <a:t>Kang &amp; Lee (2005)</a:t>
            </a:r>
            <a:endParaRPr lang="en-US" altLang="fr-FR" sz="1600" b="1" i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" grpId="0"/>
      <p:bldP spid="3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6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Tâche 2 – Scénarios probabilistes de pertes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88740"/>
            <a:ext cx="8136904" cy="3168352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Simulation Monte-Carlo: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Sélection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d’événéments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sismiques</a:t>
            </a:r>
            <a:r>
              <a:rPr lang="en-US" altLang="fr-FR" b="1" dirty="0" smtClean="0">
                <a:latin typeface="Arial" charset="0"/>
              </a:rPr>
              <a:t> (</a:t>
            </a:r>
            <a:r>
              <a:rPr lang="en-US" altLang="fr-FR" b="1" dirty="0" err="1" smtClean="0">
                <a:latin typeface="Arial" charset="0"/>
              </a:rPr>
              <a:t>paramètres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d’activité</a:t>
            </a:r>
            <a:r>
              <a:rPr lang="en-US" altLang="fr-FR" b="1" dirty="0" smtClean="0">
                <a:latin typeface="Arial" charset="0"/>
              </a:rPr>
              <a:t> des </a:t>
            </a:r>
            <a:r>
              <a:rPr lang="en-US" altLang="fr-FR" b="1" dirty="0" err="1" smtClean="0">
                <a:latin typeface="Arial" charset="0"/>
              </a:rPr>
              <a:t>failles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environnantes</a:t>
            </a:r>
            <a:r>
              <a:rPr lang="en-US" altLang="fr-FR" b="1" dirty="0" smtClean="0">
                <a:latin typeface="Arial" charset="0"/>
              </a:rPr>
              <a:t>?)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Génération</a:t>
            </a:r>
            <a:r>
              <a:rPr lang="en-US" altLang="fr-FR" b="1" dirty="0" smtClean="0">
                <a:latin typeface="Arial" charset="0"/>
              </a:rPr>
              <a:t> de champs de </a:t>
            </a:r>
            <a:r>
              <a:rPr lang="en-US" altLang="fr-FR" b="1" dirty="0" err="1" smtClean="0">
                <a:latin typeface="Arial" charset="0"/>
              </a:rPr>
              <a:t>mouvement</a:t>
            </a:r>
            <a:r>
              <a:rPr lang="en-US" altLang="fr-FR" b="1" dirty="0" smtClean="0">
                <a:latin typeface="Arial" charset="0"/>
              </a:rPr>
              <a:t> fort integrant la correlation </a:t>
            </a:r>
            <a:r>
              <a:rPr lang="en-US" altLang="fr-FR" b="1" dirty="0" err="1" smtClean="0">
                <a:latin typeface="Arial" charset="0"/>
              </a:rPr>
              <a:t>spatiale</a:t>
            </a:r>
            <a:endParaRPr lang="en-US" altLang="fr-FR" b="1" dirty="0" smtClean="0">
              <a:latin typeface="Arial" charset="0"/>
            </a:endParaRP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Echantillonnage</a:t>
            </a:r>
            <a:r>
              <a:rPr lang="en-US" altLang="fr-FR" b="1" dirty="0" smtClean="0">
                <a:latin typeface="Arial" charset="0"/>
              </a:rPr>
              <a:t> des </a:t>
            </a:r>
            <a:r>
              <a:rPr lang="en-US" altLang="fr-FR" b="1" dirty="0" err="1" smtClean="0">
                <a:latin typeface="Arial" charset="0"/>
              </a:rPr>
              <a:t>états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d’endommagement</a:t>
            </a:r>
            <a:r>
              <a:rPr lang="en-US" altLang="fr-FR" b="1" dirty="0" smtClean="0">
                <a:latin typeface="Arial" charset="0"/>
              </a:rPr>
              <a:t> des </a:t>
            </a:r>
            <a:r>
              <a:rPr lang="en-US" altLang="fr-FR" b="1" dirty="0" err="1" smtClean="0">
                <a:latin typeface="Arial" charset="0"/>
              </a:rPr>
              <a:t>éléments</a:t>
            </a:r>
            <a:r>
              <a:rPr lang="en-US" altLang="fr-FR" b="1" dirty="0" smtClean="0">
                <a:latin typeface="Arial" charset="0"/>
              </a:rPr>
              <a:t> physiques (e.g. </a:t>
            </a:r>
            <a:r>
              <a:rPr lang="en-US" altLang="fr-FR" b="1" dirty="0" err="1" smtClean="0">
                <a:latin typeface="Arial" charset="0"/>
              </a:rPr>
              <a:t>bâtiments</a:t>
            </a:r>
            <a:r>
              <a:rPr lang="en-US" altLang="fr-FR" b="1" dirty="0" smtClean="0">
                <a:latin typeface="Arial" charset="0"/>
              </a:rPr>
              <a:t>, </a:t>
            </a:r>
            <a:r>
              <a:rPr lang="en-US" altLang="fr-FR" b="1" dirty="0" err="1" smtClean="0">
                <a:latin typeface="Arial" charset="0"/>
              </a:rPr>
              <a:t>ponts</a:t>
            </a:r>
            <a:r>
              <a:rPr lang="en-US" altLang="fr-FR" b="1" dirty="0" smtClean="0">
                <a:latin typeface="Arial" charset="0"/>
              </a:rPr>
              <a:t>, stations </a:t>
            </a:r>
            <a:r>
              <a:rPr lang="en-US" altLang="fr-FR" b="1" dirty="0" err="1" smtClean="0">
                <a:latin typeface="Arial" charset="0"/>
              </a:rPr>
              <a:t>éléctriques</a:t>
            </a:r>
            <a:r>
              <a:rPr lang="en-US" altLang="fr-FR" b="1" dirty="0" smtClean="0">
                <a:latin typeface="Arial" charset="0"/>
              </a:rPr>
              <a:t>, etc.)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Evaluation de la </a:t>
            </a:r>
            <a:r>
              <a:rPr lang="en-US" altLang="fr-FR" b="1" dirty="0" err="1" smtClean="0">
                <a:latin typeface="Arial" charset="0"/>
              </a:rPr>
              <a:t>perte</a:t>
            </a:r>
            <a:r>
              <a:rPr lang="en-US" altLang="fr-FR" b="1" dirty="0" smtClean="0">
                <a:latin typeface="Arial" charset="0"/>
              </a:rPr>
              <a:t> de </a:t>
            </a:r>
            <a:r>
              <a:rPr lang="en-US" altLang="fr-FR" b="1" dirty="0" err="1" smtClean="0">
                <a:latin typeface="Arial" charset="0"/>
              </a:rPr>
              <a:t>fonctionnalité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associée</a:t>
            </a:r>
            <a:endParaRPr lang="en-US" altLang="fr-FR" b="1" dirty="0" smtClean="0">
              <a:latin typeface="Arial" charset="0"/>
            </a:endParaRP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Estimation de la performance du </a:t>
            </a:r>
            <a:r>
              <a:rPr lang="en-US" altLang="fr-FR" b="1" dirty="0" err="1" smtClean="0">
                <a:latin typeface="Arial" charset="0"/>
              </a:rPr>
              <a:t>système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en</a:t>
            </a:r>
            <a:r>
              <a:rPr lang="en-US" altLang="fr-FR" b="1" dirty="0" smtClean="0">
                <a:latin typeface="Arial" charset="0"/>
              </a:rPr>
              <a:t> mode </a:t>
            </a:r>
            <a:r>
              <a:rPr lang="en-US" altLang="fr-FR" b="1" dirty="0" err="1" smtClean="0">
                <a:latin typeface="Arial" charset="0"/>
              </a:rPr>
              <a:t>dégradé</a:t>
            </a:r>
            <a:endParaRPr lang="en-US" altLang="fr-FR" b="1" dirty="0" smtClean="0">
              <a:latin typeface="Arial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3548" y="4005064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spcAft>
                <a:spcPts val="600"/>
              </a:spcAft>
              <a:buFontTx/>
              <a:buChar char="&gt;"/>
            </a:pPr>
            <a:r>
              <a:rPr lang="en-US" altLang="fr-FR" sz="1800" kern="0" dirty="0" smtClean="0">
                <a:latin typeface="Arial" charset="0"/>
              </a:rPr>
              <a:t>Passer des simulations avec </a:t>
            </a:r>
            <a:r>
              <a:rPr lang="en-US" altLang="fr-FR" sz="1800" kern="0" dirty="0" smtClean="0">
                <a:solidFill>
                  <a:srgbClr val="C00000"/>
                </a:solidFill>
                <a:latin typeface="Arial" charset="0"/>
              </a:rPr>
              <a:t>GMPE</a:t>
            </a:r>
            <a:r>
              <a:rPr lang="en-US" altLang="fr-FR" sz="1800" kern="0" dirty="0" smtClean="0">
                <a:latin typeface="Arial" charset="0"/>
              </a:rPr>
              <a:t> et </a:t>
            </a:r>
            <a:r>
              <a:rPr lang="en-US" altLang="fr-FR" sz="1800" kern="0" dirty="0" err="1" smtClean="0">
                <a:solidFill>
                  <a:srgbClr val="C00000"/>
                </a:solidFill>
                <a:latin typeface="Arial" charset="0"/>
              </a:rPr>
              <a:t>corrélation</a:t>
            </a:r>
            <a:r>
              <a:rPr lang="en-US" altLang="fr-FR" sz="1800" kern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fr-FR" sz="1800" kern="0" dirty="0" err="1" smtClean="0">
                <a:solidFill>
                  <a:srgbClr val="C00000"/>
                </a:solidFill>
                <a:latin typeface="Arial" charset="0"/>
              </a:rPr>
              <a:t>spatiale</a:t>
            </a:r>
            <a:r>
              <a:rPr lang="en-US" altLang="fr-FR" sz="1800" kern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fr-FR" sz="1800" kern="0" dirty="0" err="1" smtClean="0">
                <a:solidFill>
                  <a:srgbClr val="C00000"/>
                </a:solidFill>
                <a:latin typeface="Arial" charset="0"/>
              </a:rPr>
              <a:t>isotropique</a:t>
            </a:r>
            <a:r>
              <a:rPr lang="en-US" altLang="fr-FR" sz="1800" kern="0" dirty="0" smtClean="0">
                <a:latin typeface="Arial" charset="0"/>
              </a:rPr>
              <a:t> à des simulations </a:t>
            </a:r>
            <a:r>
              <a:rPr lang="en-US" altLang="fr-FR" sz="1800" kern="0" dirty="0" err="1" smtClean="0">
                <a:latin typeface="Arial" charset="0"/>
              </a:rPr>
              <a:t>basées</a:t>
            </a:r>
            <a:r>
              <a:rPr lang="en-US" altLang="fr-FR" sz="1800" kern="0" dirty="0" smtClean="0">
                <a:latin typeface="Arial" charset="0"/>
              </a:rPr>
              <a:t> sur les </a:t>
            </a:r>
            <a:r>
              <a:rPr lang="en-US" altLang="fr-FR" sz="1800" kern="0" dirty="0" err="1" smtClean="0">
                <a:latin typeface="Arial" charset="0"/>
              </a:rPr>
              <a:t>modèles</a:t>
            </a:r>
            <a:r>
              <a:rPr lang="en-US" altLang="fr-FR" sz="1800" kern="0" dirty="0" smtClean="0">
                <a:latin typeface="Arial" charset="0"/>
              </a:rPr>
              <a:t> </a:t>
            </a:r>
            <a:r>
              <a:rPr lang="en-US" altLang="fr-FR" sz="1800" kern="0" dirty="0" err="1" smtClean="0">
                <a:solidFill>
                  <a:srgbClr val="00B050"/>
                </a:solidFill>
                <a:latin typeface="Arial" charset="0"/>
              </a:rPr>
              <a:t>numériques</a:t>
            </a:r>
            <a:r>
              <a:rPr lang="en-US" altLang="fr-FR" sz="1800" kern="0" dirty="0" smtClean="0">
                <a:solidFill>
                  <a:srgbClr val="00B050"/>
                </a:solidFill>
                <a:latin typeface="Arial" charset="0"/>
              </a:rPr>
              <a:t> de propagation</a:t>
            </a:r>
            <a:r>
              <a:rPr lang="en-US" altLang="fr-FR" sz="1800" kern="0" dirty="0" smtClean="0">
                <a:latin typeface="Arial" charset="0"/>
              </a:rPr>
              <a:t> avec </a:t>
            </a:r>
            <a:r>
              <a:rPr lang="en-US" altLang="fr-FR" sz="1800" kern="0" dirty="0" err="1" smtClean="0">
                <a:solidFill>
                  <a:srgbClr val="00B050"/>
                </a:solidFill>
                <a:latin typeface="Arial" charset="0"/>
              </a:rPr>
              <a:t>corrélation</a:t>
            </a:r>
            <a:r>
              <a:rPr lang="en-US" altLang="fr-FR" sz="1800" kern="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fr-FR" sz="1800" kern="0" dirty="0" err="1" smtClean="0">
                <a:solidFill>
                  <a:srgbClr val="00B050"/>
                </a:solidFill>
                <a:latin typeface="Arial" charset="0"/>
              </a:rPr>
              <a:t>spatiale</a:t>
            </a:r>
            <a:r>
              <a:rPr lang="en-US" altLang="fr-FR" sz="1800" kern="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fr-FR" sz="1800" kern="0" dirty="0" err="1" smtClean="0">
                <a:solidFill>
                  <a:srgbClr val="00B050"/>
                </a:solidFill>
                <a:latin typeface="Arial" charset="0"/>
              </a:rPr>
              <a:t>specifique</a:t>
            </a:r>
            <a:r>
              <a:rPr lang="en-US" altLang="fr-FR" sz="1800" kern="0" dirty="0" smtClean="0">
                <a:latin typeface="Arial" charset="0"/>
              </a:rPr>
              <a:t> à la zone </a:t>
            </a:r>
            <a:r>
              <a:rPr lang="en-US" altLang="fr-FR" sz="1800" kern="0" dirty="0" err="1" smtClean="0">
                <a:latin typeface="Arial" charset="0"/>
              </a:rPr>
              <a:t>d’étude</a:t>
            </a:r>
            <a:endParaRPr lang="en-US" altLang="fr-FR" sz="1800" kern="0" dirty="0" smtClean="0">
              <a:latin typeface="Arial" charset="0"/>
            </a:endParaRPr>
          </a:p>
          <a:p>
            <a:pPr marL="342900" lvl="1" indent="-342900" eaLnBrk="1" hangingPunct="1">
              <a:spcAft>
                <a:spcPts val="600"/>
              </a:spcAft>
              <a:buFontTx/>
              <a:buChar char="&gt;"/>
            </a:pPr>
            <a:endParaRPr lang="en-US" altLang="fr-FR" sz="600" kern="0" dirty="0" smtClean="0">
              <a:latin typeface="Arial" charset="0"/>
            </a:endParaRPr>
          </a:p>
          <a:p>
            <a:pPr marL="342900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altLang="fr-FR" sz="1800" b="1" kern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800" b="1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Méta-modèles</a:t>
            </a:r>
            <a:r>
              <a:rPr lang="en-US" altLang="fr-FR" sz="1800" b="1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necessaires: </a:t>
            </a:r>
            <a:r>
              <a:rPr lang="en-US" altLang="fr-FR" sz="1800" b="1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Combien</a:t>
            </a:r>
            <a:r>
              <a:rPr lang="en-US" altLang="fr-FR" sz="1800" b="1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? Comment?</a:t>
            </a:r>
          </a:p>
          <a:p>
            <a:pPr marL="0" lvl="1" indent="0" eaLnBrk="1" hangingPunct="1">
              <a:spcAft>
                <a:spcPts val="600"/>
              </a:spcAft>
              <a:buNone/>
            </a:pPr>
            <a:endParaRPr lang="en-US" altLang="fr-FR" sz="100" b="1" kern="0" dirty="0" smtClean="0">
              <a:solidFill>
                <a:schemeClr val="accent1">
                  <a:lumMod val="50000"/>
                </a:schemeClr>
              </a:solidFill>
              <a:latin typeface="Arial" charset="0"/>
              <a:sym typeface="Wingdings" panose="05000000000000000000" pitchFamily="2" charset="2"/>
            </a:endParaRPr>
          </a:p>
          <a:p>
            <a:pPr marL="342900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altLang="fr-FR" sz="18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8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Quelles</a:t>
            </a:r>
            <a:r>
              <a:rPr lang="en-US" altLang="fr-FR" sz="18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variables/</a:t>
            </a:r>
            <a:r>
              <a:rPr lang="en-US" altLang="fr-FR" sz="18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incertitudes</a:t>
            </a:r>
            <a:r>
              <a:rPr lang="en-US" altLang="fr-FR" sz="18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sz="18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intégrer</a:t>
            </a:r>
            <a:r>
              <a:rPr lang="en-US" altLang="fr-FR" sz="18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 ?</a:t>
            </a:r>
            <a:endParaRPr lang="en-US" altLang="fr-FR" sz="1800" b="1" kern="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7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Tâche 2 – Scénarios probabilistes de pertes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88740"/>
            <a:ext cx="8136904" cy="2124236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La </a:t>
            </a:r>
            <a:r>
              <a:rPr lang="en-US" altLang="fr-FR" b="1" dirty="0" err="1" smtClean="0">
                <a:latin typeface="Arial" charset="0"/>
              </a:rPr>
              <a:t>plateforme</a:t>
            </a:r>
            <a:r>
              <a:rPr lang="en-US" altLang="fr-FR" b="1" dirty="0" smtClean="0">
                <a:latin typeface="Arial" charset="0"/>
              </a:rPr>
              <a:t> OOFIMS (</a:t>
            </a:r>
            <a:r>
              <a:rPr lang="en-US" altLang="fr-FR" b="1" dirty="0" err="1" smtClean="0">
                <a:latin typeface="Arial" charset="0"/>
              </a:rPr>
              <a:t>projet</a:t>
            </a:r>
            <a:r>
              <a:rPr lang="en-US" altLang="fr-FR" b="1" dirty="0" smtClean="0">
                <a:latin typeface="Arial" charset="0"/>
              </a:rPr>
              <a:t> SYNER-G):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792" y="6181563"/>
            <a:ext cx="4050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+mn-lt"/>
                <a:hlinkClick r:id="rId3"/>
              </a:rPr>
              <a:t>https://sites.google.com/a/uniroma1.it/oofims</a:t>
            </a:r>
            <a:r>
              <a:rPr lang="fr-FR" sz="1400" dirty="0" smtClean="0">
                <a:latin typeface="+mn-lt"/>
                <a:hlinkClick r:id="rId3"/>
              </a:rPr>
              <a:t>/</a:t>
            </a:r>
            <a:r>
              <a:rPr lang="fr-FR" sz="1400" dirty="0" smtClean="0">
                <a:latin typeface="+mn-lt"/>
              </a:rPr>
              <a:t> </a:t>
            </a:r>
            <a:endParaRPr lang="fr-FR" sz="140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624188"/>
            <a:ext cx="6408712" cy="43610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75482" y="5013176"/>
            <a:ext cx="1736978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600" b="1" i="1" kern="0" dirty="0" smtClean="0">
                <a:latin typeface="Arial" charset="0"/>
              </a:rPr>
              <a:t>Franchin &amp; Cavalieri (2016)</a:t>
            </a:r>
            <a:endParaRPr lang="en-US" altLang="fr-FR" sz="1600" b="1" i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8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Tâche 3 – Vers un « système d’aide à la décision »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908720"/>
            <a:ext cx="8136904" cy="2124236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Résult</a:t>
            </a:r>
            <a:r>
              <a:rPr lang="en-US" altLang="fr-FR" b="1" dirty="0" err="1" smtClean="0">
                <a:latin typeface="Arial" charset="0"/>
              </a:rPr>
              <a:t>ats</a:t>
            </a:r>
            <a:r>
              <a:rPr lang="en-US" altLang="fr-FR" b="1" dirty="0" smtClean="0">
                <a:latin typeface="Arial" charset="0"/>
              </a:rPr>
              <a:t> des simulations </a:t>
            </a:r>
            <a:r>
              <a:rPr lang="en-US" altLang="fr-FR" b="1" dirty="0" err="1" smtClean="0">
                <a:latin typeface="Arial" charset="0"/>
              </a:rPr>
              <a:t>probabilistes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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Apprentissage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d’un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réseau</a:t>
            </a:r>
            <a:r>
              <a:rPr lang="en-US" altLang="fr-FR" b="1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latin typeface="Arial" charset="0"/>
                <a:sym typeface="Wingdings" panose="05000000000000000000" pitchFamily="2" charset="2"/>
              </a:rPr>
              <a:t>Bayésien</a:t>
            </a:r>
            <a:endParaRPr lang="en-US" altLang="fr-FR" b="1" dirty="0" smtClean="0">
              <a:latin typeface="Arial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7172"/>
            <a:ext cx="2772308" cy="2511908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592796"/>
            <a:ext cx="2988332" cy="228958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4049487"/>
            <a:ext cx="3636137" cy="22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44" y="4381460"/>
            <a:ext cx="4709815" cy="1927860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 bwMode="auto">
          <a:xfrm rot="16200000">
            <a:off x="3833918" y="2352606"/>
            <a:ext cx="360040" cy="7699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Flèche en arc 11"/>
          <p:cNvSpPr/>
          <p:nvPr/>
        </p:nvSpPr>
        <p:spPr bwMode="auto">
          <a:xfrm rot="14771056" flipH="1">
            <a:off x="4715389" y="3540860"/>
            <a:ext cx="891133" cy="903229"/>
          </a:xfrm>
          <a:prstGeom prst="circularArrow">
            <a:avLst>
              <a:gd name="adj1" fmla="val 11961"/>
              <a:gd name="adj2" fmla="val 711964"/>
              <a:gd name="adj3" fmla="val 16952089"/>
              <a:gd name="adj4" fmla="val 10800000"/>
              <a:gd name="adj5" fmla="val 12483"/>
            </a:avLst>
          </a:prstGeom>
          <a:solidFill>
            <a:srgbClr val="FF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528" y="6254316"/>
            <a:ext cx="1863718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1600" b="1" i="1" kern="0" dirty="0" smtClean="0">
                <a:latin typeface="Arial" charset="0"/>
              </a:rPr>
              <a:t>Gehl et al. (2017)</a:t>
            </a:r>
            <a:endParaRPr lang="en-US" altLang="fr-FR" sz="1600" b="1" i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altLang="fr-FR"/>
              <a:t> &gt;</a:t>
            </a:r>
            <a:r>
              <a:rPr lang="fr-FR" altLang="fr-FR">
                <a:solidFill>
                  <a:schemeClr val="tx1"/>
                </a:solidFill>
              </a:rPr>
              <a:t> </a:t>
            </a:r>
            <a:fld id="{57A911AA-2BE9-482F-A5CB-ED5B21D9E1F3}" type="slidenum">
              <a:rPr lang="fr-FR" altLang="fr-FR" b="0">
                <a:solidFill>
                  <a:schemeClr val="tx1"/>
                </a:solidFill>
              </a:rPr>
              <a:pPr/>
              <a:t>9</a:t>
            </a:fld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dirty="0" smtClean="0">
                <a:solidFill>
                  <a:schemeClr val="hlink"/>
                </a:solidFill>
              </a:rPr>
              <a:t>Plan d’action</a:t>
            </a:r>
            <a:endParaRPr lang="fr-FR" altLang="fr-FR" sz="2400" b="1" i="1" dirty="0">
              <a:solidFill>
                <a:schemeClr val="hlink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088740"/>
            <a:ext cx="8136904" cy="529258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2018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Définition</a:t>
            </a:r>
            <a:r>
              <a:rPr lang="en-US" altLang="fr-FR" b="1" dirty="0" smtClean="0">
                <a:latin typeface="Arial" charset="0"/>
              </a:rPr>
              <a:t> des </a:t>
            </a:r>
            <a:r>
              <a:rPr lang="en-US" altLang="fr-FR" b="1" dirty="0" err="1" smtClean="0">
                <a:latin typeface="Arial" charset="0"/>
              </a:rPr>
              <a:t>systèmes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virtuels</a:t>
            </a:r>
            <a:r>
              <a:rPr lang="en-US" altLang="fr-FR" b="1" dirty="0" smtClean="0">
                <a:latin typeface="Arial" charset="0"/>
              </a:rPr>
              <a:t>/</a:t>
            </a:r>
            <a:r>
              <a:rPr lang="en-US" altLang="fr-FR" b="1" dirty="0" err="1" smtClean="0">
                <a:latin typeface="Arial" charset="0"/>
              </a:rPr>
              <a:t>réalistes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en</a:t>
            </a:r>
            <a:r>
              <a:rPr lang="en-US" altLang="fr-FR" b="1" dirty="0" smtClean="0">
                <a:latin typeface="Arial" charset="0"/>
              </a:rPr>
              <a:t> collaboration avec WP3:</a:t>
            </a: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Caractérisation</a:t>
            </a:r>
            <a:r>
              <a:rPr lang="en-US" altLang="fr-FR" b="1" dirty="0" smtClean="0">
                <a:latin typeface="Arial" charset="0"/>
              </a:rPr>
              <a:t> des components</a:t>
            </a: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Description du </a:t>
            </a:r>
            <a:r>
              <a:rPr lang="en-US" altLang="fr-FR" b="1" dirty="0" err="1" smtClean="0">
                <a:latin typeface="Arial" charset="0"/>
              </a:rPr>
              <a:t>fonctionnement</a:t>
            </a:r>
            <a:r>
              <a:rPr lang="en-US" altLang="fr-FR" b="1" dirty="0" smtClean="0">
                <a:latin typeface="Arial" charset="0"/>
              </a:rPr>
              <a:t> de </a:t>
            </a:r>
            <a:r>
              <a:rPr lang="en-US" altLang="fr-FR" b="1" dirty="0" err="1" smtClean="0">
                <a:latin typeface="Arial" charset="0"/>
              </a:rPr>
              <a:t>chaque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système</a:t>
            </a:r>
            <a:endParaRPr lang="en-US" altLang="fr-FR" b="1" dirty="0" smtClean="0">
              <a:latin typeface="Arial" charset="0"/>
            </a:endParaRP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Proposition </a:t>
            </a:r>
            <a:r>
              <a:rPr lang="en-US" altLang="fr-FR" b="1" dirty="0" err="1" smtClean="0">
                <a:latin typeface="Arial" charset="0"/>
              </a:rPr>
              <a:t>d’indicateur</a:t>
            </a:r>
            <a:r>
              <a:rPr lang="en-US" altLang="fr-FR" b="1" dirty="0" err="1" smtClean="0">
                <a:latin typeface="Arial" charset="0"/>
              </a:rPr>
              <a:t>s</a:t>
            </a:r>
            <a:r>
              <a:rPr lang="en-US" altLang="fr-FR" b="1" dirty="0" smtClean="0">
                <a:latin typeface="Arial" charset="0"/>
              </a:rPr>
              <a:t> de performance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Premières simulations de </a:t>
            </a:r>
            <a:r>
              <a:rPr lang="en-US" altLang="fr-FR" b="1" dirty="0" err="1" smtClean="0">
                <a:latin typeface="Arial" charset="0"/>
              </a:rPr>
              <a:t>scénarios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probabilistes</a:t>
            </a:r>
            <a:r>
              <a:rPr lang="en-US" altLang="fr-FR" b="1" dirty="0" smtClean="0">
                <a:latin typeface="Arial" charset="0"/>
              </a:rPr>
              <a:t> de </a:t>
            </a:r>
            <a:r>
              <a:rPr lang="en-US" altLang="fr-FR" b="1" dirty="0" err="1" smtClean="0">
                <a:latin typeface="Arial" charset="0"/>
              </a:rPr>
              <a:t>pertes</a:t>
            </a:r>
            <a:endParaRPr lang="en-US" altLang="fr-FR" b="1" dirty="0" smtClean="0">
              <a:latin typeface="Arial" charset="0"/>
            </a:endParaRP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Utilisation</a:t>
            </a:r>
            <a:r>
              <a:rPr lang="en-US" altLang="fr-FR" b="1" dirty="0" smtClean="0">
                <a:latin typeface="Arial" charset="0"/>
              </a:rPr>
              <a:t> de </a:t>
            </a:r>
            <a:r>
              <a:rPr lang="en-US" altLang="fr-FR" b="1" dirty="0" err="1" smtClean="0">
                <a:latin typeface="Arial" charset="0"/>
              </a:rPr>
              <a:t>modèles</a:t>
            </a:r>
            <a:r>
              <a:rPr lang="en-US" altLang="fr-FR" b="1" dirty="0" smtClean="0">
                <a:latin typeface="Arial" charset="0"/>
              </a:rPr>
              <a:t> “standard” (GMPEs, correlation </a:t>
            </a:r>
            <a:r>
              <a:rPr lang="en-US" altLang="fr-FR" b="1" dirty="0" err="1" smtClean="0">
                <a:latin typeface="Arial" charset="0"/>
              </a:rPr>
              <a:t>spatiale</a:t>
            </a:r>
            <a:r>
              <a:rPr lang="en-US" altLang="fr-FR" b="1" dirty="0" smtClean="0">
                <a:latin typeface="Arial" charset="0"/>
              </a:rPr>
              <a:t>)</a:t>
            </a: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Réflexion</a:t>
            </a:r>
            <a:r>
              <a:rPr lang="en-US" altLang="fr-FR" b="1" dirty="0" smtClean="0">
                <a:latin typeface="Arial" charset="0"/>
              </a:rPr>
              <a:t> sur la construction de la correlation </a:t>
            </a:r>
            <a:r>
              <a:rPr lang="en-US" altLang="fr-FR" b="1" dirty="0" err="1" smtClean="0">
                <a:latin typeface="Arial" charset="0"/>
              </a:rPr>
              <a:t>spatiale</a:t>
            </a:r>
            <a:r>
              <a:rPr lang="en-US" altLang="fr-FR" b="1" dirty="0" smtClean="0">
                <a:latin typeface="Arial" charset="0"/>
              </a:rPr>
              <a:t> à </a:t>
            </a:r>
            <a:r>
              <a:rPr lang="en-US" altLang="fr-FR" b="1" dirty="0" err="1" smtClean="0">
                <a:latin typeface="Arial" charset="0"/>
              </a:rPr>
              <a:t>partir</a:t>
            </a:r>
            <a:r>
              <a:rPr lang="en-US" altLang="fr-FR" b="1" dirty="0" smtClean="0">
                <a:latin typeface="Arial" charset="0"/>
              </a:rPr>
              <a:t> des </a:t>
            </a:r>
            <a:r>
              <a:rPr lang="en-US" altLang="fr-FR" b="1" dirty="0" err="1" smtClean="0">
                <a:latin typeface="Arial" charset="0"/>
              </a:rPr>
              <a:t>outils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numériques</a:t>
            </a:r>
            <a:r>
              <a:rPr lang="en-US" altLang="fr-FR" b="1" dirty="0" smtClean="0">
                <a:latin typeface="Arial" charset="0"/>
              </a:rPr>
              <a:t> (EFISPEC 3D, </a:t>
            </a:r>
            <a:r>
              <a:rPr lang="en-US" altLang="fr-FR" b="1" dirty="0" err="1" smtClean="0">
                <a:latin typeface="Arial" charset="0"/>
              </a:rPr>
              <a:t>métamodèles</a:t>
            </a:r>
            <a:r>
              <a:rPr lang="en-US" altLang="fr-FR" b="1" dirty="0" smtClean="0">
                <a:latin typeface="Arial" charset="0"/>
              </a:rPr>
              <a:t>)</a:t>
            </a: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endParaRPr lang="en-US" altLang="fr-FR" sz="400" b="1" dirty="0">
              <a:latin typeface="Arial" charset="0"/>
            </a:endParaRPr>
          </a:p>
          <a:p>
            <a:pPr marL="342900" lvl="1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2019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smtClean="0">
                <a:latin typeface="Arial" charset="0"/>
              </a:rPr>
              <a:t>Simulations de </a:t>
            </a:r>
            <a:r>
              <a:rPr lang="en-US" altLang="fr-FR" b="1" dirty="0" err="1" smtClean="0">
                <a:latin typeface="Arial" charset="0"/>
              </a:rPr>
              <a:t>pertes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intégrant</a:t>
            </a:r>
            <a:r>
              <a:rPr lang="en-US" altLang="fr-FR" b="1" dirty="0" smtClean="0">
                <a:latin typeface="Arial" charset="0"/>
              </a:rPr>
              <a:t> les </a:t>
            </a:r>
            <a:r>
              <a:rPr lang="en-US" altLang="fr-FR" b="1" dirty="0" err="1" smtClean="0">
                <a:latin typeface="Arial" charset="0"/>
              </a:rPr>
              <a:t>modèles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numériques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spécifiques</a:t>
            </a:r>
            <a:r>
              <a:rPr lang="en-US" altLang="fr-FR" b="1" dirty="0" smtClean="0">
                <a:latin typeface="Arial" charset="0"/>
              </a:rPr>
              <a:t> au </a:t>
            </a:r>
            <a:r>
              <a:rPr lang="en-US" altLang="fr-FR" b="1" dirty="0" err="1" smtClean="0">
                <a:latin typeface="Arial" charset="0"/>
              </a:rPr>
              <a:t>bassin</a:t>
            </a:r>
            <a:r>
              <a:rPr lang="en-US" altLang="fr-FR" b="1" dirty="0" smtClean="0">
                <a:latin typeface="Arial" charset="0"/>
              </a:rPr>
              <a:t> de Grenoble</a:t>
            </a:r>
          </a:p>
          <a:p>
            <a:pPr marL="742950" lvl="2" indent="-342900">
              <a:spcAft>
                <a:spcPts val="600"/>
              </a:spcAft>
              <a:buFontTx/>
              <a:buChar char="&gt;"/>
            </a:pPr>
            <a:r>
              <a:rPr lang="en-US" altLang="fr-FR" b="1" dirty="0" err="1" smtClean="0">
                <a:latin typeface="Arial" charset="0"/>
              </a:rPr>
              <a:t>Réflexion</a:t>
            </a:r>
            <a:r>
              <a:rPr lang="en-US" altLang="fr-FR" b="1" dirty="0" smtClean="0">
                <a:latin typeface="Arial" charset="0"/>
              </a:rPr>
              <a:t> sur la construction d’un </a:t>
            </a:r>
            <a:r>
              <a:rPr lang="en-US" altLang="fr-FR" b="1" dirty="0" err="1" smtClean="0">
                <a:latin typeface="Arial" charset="0"/>
              </a:rPr>
              <a:t>réseaux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Bayésien</a:t>
            </a:r>
            <a:r>
              <a:rPr lang="en-US" altLang="fr-FR" b="1" dirty="0" smtClean="0">
                <a:latin typeface="Arial" charset="0"/>
              </a:rPr>
              <a:t> </a:t>
            </a:r>
            <a:r>
              <a:rPr lang="en-US" altLang="fr-FR" b="1" dirty="0" err="1" smtClean="0">
                <a:latin typeface="Arial" charset="0"/>
              </a:rPr>
              <a:t>simplifié</a:t>
            </a:r>
            <a:endParaRPr lang="en-US" altLang="fr-FR" b="1" dirty="0" smtClean="0">
              <a:latin typeface="Arial" charset="0"/>
            </a:endParaRPr>
          </a:p>
          <a:p>
            <a:pPr marL="1162050" lvl="3" indent="-342900">
              <a:spcAft>
                <a:spcPts val="600"/>
              </a:spcAft>
              <a:buFontTx/>
              <a:buChar char="&gt;"/>
            </a:pPr>
            <a:endParaRPr lang="en-US" altLang="fr-FR" b="1" dirty="0" smtClean="0">
              <a:latin typeface="Arial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592052" y="6561348"/>
            <a:ext cx="6212650" cy="27741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100" dirty="0" err="1" smtClean="0">
                <a:latin typeface="+mn-lt"/>
              </a:rPr>
              <a:t>Réunion</a:t>
            </a:r>
            <a:r>
              <a:rPr lang="en-US" altLang="fr-FR" sz="1100" dirty="0" smtClean="0">
                <a:latin typeface="+mn-lt"/>
              </a:rPr>
              <a:t> de </a:t>
            </a:r>
            <a:r>
              <a:rPr lang="en-US" altLang="fr-FR" sz="1100" dirty="0" err="1" smtClean="0">
                <a:latin typeface="+mn-lt"/>
              </a:rPr>
              <a:t>lancement</a:t>
            </a:r>
            <a:r>
              <a:rPr lang="en-US" altLang="fr-FR" sz="1100" dirty="0" smtClean="0">
                <a:latin typeface="+mn-lt"/>
              </a:rPr>
              <a:t> EXAMIN, EDF </a:t>
            </a:r>
            <a:r>
              <a:rPr lang="en-US" altLang="fr-FR" sz="1100" dirty="0">
                <a:latin typeface="+mn-lt"/>
              </a:rPr>
              <a:t>Lab, </a:t>
            </a:r>
            <a:r>
              <a:rPr lang="en-US" altLang="fr-FR" sz="1100" dirty="0" err="1">
                <a:latin typeface="+mn-lt"/>
              </a:rPr>
              <a:t>Saclay</a:t>
            </a:r>
            <a:r>
              <a:rPr lang="en-US" altLang="fr-FR" sz="1100" dirty="0">
                <a:latin typeface="+mn-lt"/>
              </a:rPr>
              <a:t>, 22 </a:t>
            </a:r>
            <a:r>
              <a:rPr lang="en-US" altLang="fr-FR" sz="1100" dirty="0" err="1">
                <a:latin typeface="+mn-lt"/>
              </a:rPr>
              <a:t>Novembre</a:t>
            </a:r>
            <a:r>
              <a:rPr lang="en-US" altLang="fr-FR" sz="1100" dirty="0">
                <a:latin typeface="+mn-lt"/>
              </a:rPr>
              <a:t> 2017</a:t>
            </a:r>
            <a:endParaRPr lang="fr-FR" altLang="fr-F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8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BRGM">
  <a:themeElements>
    <a:clrScheme name="ModeleBRG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BRG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odeleBRG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BRG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BRG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BRG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BRG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BRG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BRG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12651</TotalTime>
  <Words>636</Words>
  <Application>Microsoft Office PowerPoint</Application>
  <PresentationFormat>Affichage à l'écran (4:3)</PresentationFormat>
  <Paragraphs>94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AdvGulliv-R</vt:lpstr>
      <vt:lpstr>Arial</vt:lpstr>
      <vt:lpstr>Calibri</vt:lpstr>
      <vt:lpstr>Cambria</vt:lpstr>
      <vt:lpstr>Times</vt:lpstr>
      <vt:lpstr>Wingdings</vt:lpstr>
      <vt:lpstr>ModeleBRGM</vt:lpstr>
      <vt:lpstr>Custom Design</vt:lpstr>
      <vt:lpstr>WP4: Integration for risk assessment</vt:lpstr>
      <vt:lpstr>Objectifs</vt:lpstr>
      <vt:lpstr>Contenu</vt:lpstr>
      <vt:lpstr>Tâche 1 – Définition d’un système d’infrastructures</vt:lpstr>
      <vt:lpstr>Tâche 1 – Définition d’un système d’infrastructures</vt:lpstr>
      <vt:lpstr>Tâche 2 – Scénarios probabilistes de pertes</vt:lpstr>
      <vt:lpstr>Tâche 2 – Scénarios probabilistes de pertes</vt:lpstr>
      <vt:lpstr>Tâche 3 – Vers un « système d’aide à la décision »</vt:lpstr>
      <vt:lpstr>Plan d’action</vt:lpstr>
    </vt:vector>
  </TitlesOfParts>
  <Company>brgm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exemple de réalisation</dc:title>
  <dc:creator>sedan pour version 3</dc:creator>
  <cp:lastModifiedBy>Gehl Pierre</cp:lastModifiedBy>
  <cp:revision>414</cp:revision>
  <cp:lastPrinted>2002-11-12T15:45:44Z</cp:lastPrinted>
  <dcterms:created xsi:type="dcterms:W3CDTF">2003-03-25T12:48:42Z</dcterms:created>
  <dcterms:modified xsi:type="dcterms:W3CDTF">2017-11-17T09:25:45Z</dcterms:modified>
</cp:coreProperties>
</file>